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6" autoAdjust="0"/>
    <p:restoredTop sz="94660"/>
  </p:normalViewPr>
  <p:slideViewPr>
    <p:cSldViewPr snapToGrid="0">
      <p:cViewPr varScale="1">
        <p:scale>
          <a:sx n="63" d="100"/>
          <a:sy n="63" d="100"/>
        </p:scale>
        <p:origin x="78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30108-A8CC-3FD5-ECBD-FF61EA1F00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80A05D-4B9B-606F-E6A6-9AA18E7E28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2E3687-37B6-0A24-2732-8950335EF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74FD3-B7EB-45C9-869B-3C5CC38DDDC3}" type="datetimeFigureOut">
              <a:rPr lang="ro-RO" smtClean="0"/>
              <a:t>09.08.2026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5DFD38-ECF4-AEA5-253A-29CBB7F50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B9C61-3D4D-5D69-5D6D-9840716E9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1F635-6224-4CF4-BD7C-0E5DE420D94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038207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8DE07-941D-1B35-D2BC-8145E6637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C28D98-CD34-17A8-96A9-1CDCEB110E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0D3F49-A98C-01D6-F82E-3DF83D298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74FD3-B7EB-45C9-869B-3C5CC38DDDC3}" type="datetimeFigureOut">
              <a:rPr lang="ro-RO" smtClean="0"/>
              <a:t>09.08.2026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30F733-8EA8-CF7A-6827-6BC5A4981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89AC66-F5DD-6F1D-2F91-F5A752247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1F635-6224-4CF4-BD7C-0E5DE420D94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292106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5C995B1-312F-3F06-8797-3A851F1DD6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537CB7-1980-9369-C996-13075AF823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EBC238-5B69-A960-B9A4-885DE8424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74FD3-B7EB-45C9-869B-3C5CC38DDDC3}" type="datetimeFigureOut">
              <a:rPr lang="ro-RO" smtClean="0"/>
              <a:t>09.08.2026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9D664F-6E0C-BB8B-88FD-1F7259DE5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D26455-7B61-A5A0-4D3A-7E3ACDD99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1F635-6224-4CF4-BD7C-0E5DE420D94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400343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3F233-946D-6C7C-C43F-76AA3132F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9E5D79-2936-9BF2-B39E-C677B87076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86A0F9-D307-C977-04B1-64D17CD13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74FD3-B7EB-45C9-869B-3C5CC38DDDC3}" type="datetimeFigureOut">
              <a:rPr lang="ro-RO" smtClean="0"/>
              <a:t>09.08.2026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336718-7216-7DED-DC45-92E87450A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A34CBA-CBC9-22EF-B928-E866B520C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1F635-6224-4CF4-BD7C-0E5DE420D94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709038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C92A8-7E26-8E49-3A32-96B44EC25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285514-D03E-D372-40F6-6F3266C4C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81F1FB-C365-6E61-DE1D-AEFA3A1E1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74FD3-B7EB-45C9-869B-3C5CC38DDDC3}" type="datetimeFigureOut">
              <a:rPr lang="ro-RO" smtClean="0"/>
              <a:t>09.08.2026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A5BC17-37EF-8674-F9EE-A4BAC5606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C40EA3-C529-AA72-40F3-3C4E4C685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1F635-6224-4CF4-BD7C-0E5DE420D94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173174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36A5E-E587-EBD7-2DE3-3707FDCCA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211098-A0FA-36F0-BF94-96307A3D79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42B145-5B0E-DB6B-9664-ACD864425A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E9EE96-D8A3-2C86-3461-AA6ECF88C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74FD3-B7EB-45C9-869B-3C5CC38DDDC3}" type="datetimeFigureOut">
              <a:rPr lang="ro-RO" smtClean="0"/>
              <a:t>09.08.2026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60E13E-67F8-2E2F-BD28-662A98595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BD05CD-94D6-E2B3-65DB-4A66F6B38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1F635-6224-4CF4-BD7C-0E5DE420D94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217407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E46F2-E2FD-4912-068F-C3998AE7C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86075A-F9A0-A67A-A017-AB22C7FC6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31CC20-16EB-D718-A51E-45931B927D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F75CB2-F87D-8A86-54EE-BED1860912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7610FE-3519-42D5-FF4D-9103F910BF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1153885-79E0-B36D-03FC-9FB45C173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74FD3-B7EB-45C9-869B-3C5CC38DDDC3}" type="datetimeFigureOut">
              <a:rPr lang="ro-RO" smtClean="0"/>
              <a:t>09.08.2026</a:t>
            </a:fld>
            <a:endParaRPr lang="ro-R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F94DFE-E08C-A8A8-FBFE-28B2C4820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AF4558-072F-DF23-AF0A-327B65C9A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1F635-6224-4CF4-BD7C-0E5DE420D94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77759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A052E-A023-591A-B694-26287CD4B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73C7E5-5E91-7470-D69E-64DBD0A17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74FD3-B7EB-45C9-869B-3C5CC38DDDC3}" type="datetimeFigureOut">
              <a:rPr lang="ro-RO" smtClean="0"/>
              <a:t>09.08.2026</a:t>
            </a:fld>
            <a:endParaRPr lang="ro-R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AB67B8-620D-E92A-CC84-BDA6B2240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DDD077-4866-D0F0-AA2B-8BCFF0E46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1F635-6224-4CF4-BD7C-0E5DE420D94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190865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25AB42-BE0A-87F7-55A3-A558D7ECA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74FD3-B7EB-45C9-869B-3C5CC38DDDC3}" type="datetimeFigureOut">
              <a:rPr lang="ro-RO" smtClean="0"/>
              <a:t>09.08.2026</a:t>
            </a:fld>
            <a:endParaRPr lang="ro-R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ED4F81-EDB8-DA42-E5D5-5BFDE2D74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DABE4D-90DF-95D2-876C-342D3272B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1F635-6224-4CF4-BD7C-0E5DE420D94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125718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0EE6B-56FF-C935-F9B8-0919CA1C4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5F0974-4035-C333-CFF5-F0521EE8F1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B0B8A7-0336-80C2-6592-860B3C93EB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5D4CE8-E2AB-4C8A-1D5E-6147D3A05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74FD3-B7EB-45C9-869B-3C5CC38DDDC3}" type="datetimeFigureOut">
              <a:rPr lang="ro-RO" smtClean="0"/>
              <a:t>09.08.2026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29A6B0-61E9-C6FE-6042-41F43467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9AC53B-0134-4755-B161-CB9D76409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1F635-6224-4CF4-BD7C-0E5DE420D94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452422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98C4F-3D89-1CA1-7DDB-A28514576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D6C7E7-AB2A-74F1-2B1A-F25E95D5FC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A871A5-916A-EE0B-30A4-4F453C4CFF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E22494-60B5-72E2-6FC7-9DCA16805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74FD3-B7EB-45C9-869B-3C5CC38DDDC3}" type="datetimeFigureOut">
              <a:rPr lang="ro-RO" smtClean="0"/>
              <a:t>09.08.2026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CD7841-CBC6-716E-B4D4-FD584FFD5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3BC1D9-A7B1-EDEE-2CCD-A44928560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1F635-6224-4CF4-BD7C-0E5DE420D94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283614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048F55-7175-73E5-13FE-7D26E3C70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33909C-A5F8-CA5A-11F3-71D5570AA1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2795D3-4F1B-6E54-1CC6-B83A15E0E1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9C74FD3-B7EB-45C9-869B-3C5CC38DDDC3}" type="datetimeFigureOut">
              <a:rPr lang="ro-RO" smtClean="0"/>
              <a:t>09.08.2026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A79321-9374-0E53-6F4B-134FA1FE35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78CF8-1808-98FC-6785-893D10FF7C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81F635-6224-4CF4-BD7C-0E5DE420D94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623204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8331C66-CE74-3C93-E207-E4B3341A5BE4}"/>
              </a:ext>
            </a:extLst>
          </p:cNvPr>
          <p:cNvSpPr txBox="1"/>
          <p:nvPr/>
        </p:nvSpPr>
        <p:spPr>
          <a:xfrm>
            <a:off x="3313650" y="5310231"/>
            <a:ext cx="56779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PRESENTATION TITLE</a:t>
            </a:r>
          </a:p>
          <a:p>
            <a:pPr algn="ctr"/>
            <a:r>
              <a:rPr lang="en-US" sz="2000" b="1" dirty="0"/>
              <a:t>&amp; </a:t>
            </a:r>
          </a:p>
          <a:p>
            <a:pPr algn="ctr"/>
            <a:r>
              <a:rPr lang="en-US" sz="2000" b="1" dirty="0"/>
              <a:t>Authors </a:t>
            </a:r>
            <a:endParaRPr lang="ro-RO" sz="2000" b="1" dirty="0"/>
          </a:p>
        </p:txBody>
      </p:sp>
    </p:spTree>
    <p:extLst>
      <p:ext uri="{BB962C8B-B14F-4D97-AF65-F5344CB8AC3E}">
        <p14:creationId xmlns:p14="http://schemas.microsoft.com/office/powerpoint/2010/main" val="336959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4C4EDC3-3790-CD02-EAF2-FD704EA9F375}"/>
              </a:ext>
            </a:extLst>
          </p:cNvPr>
          <p:cNvSpPr txBox="1"/>
          <p:nvPr/>
        </p:nvSpPr>
        <p:spPr>
          <a:xfrm>
            <a:off x="3016470" y="2688951"/>
            <a:ext cx="567794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Presenters are requested to keep the first page as provided in this template and then select their preferred background. 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Thank you for following these guidelines!</a:t>
            </a:r>
            <a:endParaRPr lang="ro-RO" sz="2000" b="1" dirty="0"/>
          </a:p>
        </p:txBody>
      </p:sp>
    </p:spTree>
    <p:extLst>
      <p:ext uri="{BB962C8B-B14F-4D97-AF65-F5344CB8AC3E}">
        <p14:creationId xmlns:p14="http://schemas.microsoft.com/office/powerpoint/2010/main" val="2085544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E1B7CB0-7ADD-60EB-6A77-FBCD2DB44B94}"/>
              </a:ext>
            </a:extLst>
          </p:cNvPr>
          <p:cNvSpPr txBox="1"/>
          <p:nvPr/>
        </p:nvSpPr>
        <p:spPr>
          <a:xfrm>
            <a:off x="3016470" y="2688951"/>
            <a:ext cx="567794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Presenters are requested to keep the first page as provided in this template and then select their preferred background. 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Thank you for following these guidelines!</a:t>
            </a:r>
            <a:endParaRPr lang="ro-RO" sz="2000" b="1" dirty="0"/>
          </a:p>
        </p:txBody>
      </p:sp>
    </p:spTree>
    <p:extLst>
      <p:ext uri="{BB962C8B-B14F-4D97-AF65-F5344CB8AC3E}">
        <p14:creationId xmlns:p14="http://schemas.microsoft.com/office/powerpoint/2010/main" val="5511837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A52AAC5-7FAB-6E92-371A-D10CFF07073A}"/>
              </a:ext>
            </a:extLst>
          </p:cNvPr>
          <p:cNvSpPr txBox="1"/>
          <p:nvPr/>
        </p:nvSpPr>
        <p:spPr>
          <a:xfrm>
            <a:off x="3016470" y="2688951"/>
            <a:ext cx="567794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Presenters are requested to keep the first page as provided in this template and then select their preferred background. </a:t>
            </a:r>
          </a:p>
          <a:p>
            <a:pPr algn="ctr"/>
            <a:endParaRPr lang="en-US" sz="2000" b="1" dirty="0">
              <a:solidFill>
                <a:schemeClr val="bg1"/>
              </a:solidFill>
            </a:endParaRPr>
          </a:p>
          <a:p>
            <a:pPr algn="ctr"/>
            <a:r>
              <a:rPr lang="en-US" sz="2000" b="1" dirty="0">
                <a:solidFill>
                  <a:schemeClr val="bg1"/>
                </a:solidFill>
              </a:rPr>
              <a:t>Thank you for following these guidelines!</a:t>
            </a:r>
            <a:endParaRPr lang="ro-RO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0902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85</Words>
  <Application>Microsoft Office PowerPoint</Application>
  <PresentationFormat>Widescreen</PresentationFormat>
  <Paragraphs>12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FLORINA MIHAELA TULUCA</dc:creator>
  <cp:lastModifiedBy>FLORINA MIHAELA TULUCA</cp:lastModifiedBy>
  <cp:revision>2</cp:revision>
  <dcterms:created xsi:type="dcterms:W3CDTF">2026-08-08T21:18:54Z</dcterms:created>
  <dcterms:modified xsi:type="dcterms:W3CDTF">2026-08-08T22:11:48Z</dcterms:modified>
</cp:coreProperties>
</file>