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7" r:id="rId2"/>
  </p:sldIdLst>
  <p:sldSz cx="15544800" cy="21031200"/>
  <p:notesSz cx="6858000" cy="9144000"/>
  <p:defaultTextStyle>
    <a:defPPr>
      <a:defRPr lang="en-US"/>
    </a:defPPr>
    <a:lvl1pPr marL="0" algn="l" defTabSz="2089844" rtl="0" eaLnBrk="1" latinLnBrk="0" hangingPunct="1">
      <a:defRPr sz="4105" kern="1200">
        <a:solidFill>
          <a:schemeClr val="tx1"/>
        </a:solidFill>
        <a:latin typeface="+mn-lt"/>
        <a:ea typeface="+mn-ea"/>
        <a:cs typeface="+mn-cs"/>
      </a:defRPr>
    </a:lvl1pPr>
    <a:lvl2pPr marL="1044922" algn="l" defTabSz="2089844" rtl="0" eaLnBrk="1" latinLnBrk="0" hangingPunct="1">
      <a:defRPr sz="4105" kern="1200">
        <a:solidFill>
          <a:schemeClr val="tx1"/>
        </a:solidFill>
        <a:latin typeface="+mn-lt"/>
        <a:ea typeface="+mn-ea"/>
        <a:cs typeface="+mn-cs"/>
      </a:defRPr>
    </a:lvl2pPr>
    <a:lvl3pPr marL="2089844" algn="l" defTabSz="2089844" rtl="0" eaLnBrk="1" latinLnBrk="0" hangingPunct="1">
      <a:defRPr sz="4105" kern="1200">
        <a:solidFill>
          <a:schemeClr val="tx1"/>
        </a:solidFill>
        <a:latin typeface="+mn-lt"/>
        <a:ea typeface="+mn-ea"/>
        <a:cs typeface="+mn-cs"/>
      </a:defRPr>
    </a:lvl3pPr>
    <a:lvl4pPr marL="3134766" algn="l" defTabSz="2089844" rtl="0" eaLnBrk="1" latinLnBrk="0" hangingPunct="1">
      <a:defRPr sz="4105" kern="1200">
        <a:solidFill>
          <a:schemeClr val="tx1"/>
        </a:solidFill>
        <a:latin typeface="+mn-lt"/>
        <a:ea typeface="+mn-ea"/>
        <a:cs typeface="+mn-cs"/>
      </a:defRPr>
    </a:lvl4pPr>
    <a:lvl5pPr marL="4179688" algn="l" defTabSz="2089844" rtl="0" eaLnBrk="1" latinLnBrk="0" hangingPunct="1">
      <a:defRPr sz="4105" kern="1200">
        <a:solidFill>
          <a:schemeClr val="tx1"/>
        </a:solidFill>
        <a:latin typeface="+mn-lt"/>
        <a:ea typeface="+mn-ea"/>
        <a:cs typeface="+mn-cs"/>
      </a:defRPr>
    </a:lvl5pPr>
    <a:lvl6pPr marL="5224609" algn="l" defTabSz="2089844" rtl="0" eaLnBrk="1" latinLnBrk="0" hangingPunct="1">
      <a:defRPr sz="4105" kern="1200">
        <a:solidFill>
          <a:schemeClr val="tx1"/>
        </a:solidFill>
        <a:latin typeface="+mn-lt"/>
        <a:ea typeface="+mn-ea"/>
        <a:cs typeface="+mn-cs"/>
      </a:defRPr>
    </a:lvl6pPr>
    <a:lvl7pPr marL="6269531" algn="l" defTabSz="2089844" rtl="0" eaLnBrk="1" latinLnBrk="0" hangingPunct="1">
      <a:defRPr sz="4105" kern="1200">
        <a:solidFill>
          <a:schemeClr val="tx1"/>
        </a:solidFill>
        <a:latin typeface="+mn-lt"/>
        <a:ea typeface="+mn-ea"/>
        <a:cs typeface="+mn-cs"/>
      </a:defRPr>
    </a:lvl7pPr>
    <a:lvl8pPr marL="7314453" algn="l" defTabSz="2089844" rtl="0" eaLnBrk="1" latinLnBrk="0" hangingPunct="1">
      <a:defRPr sz="4105" kern="1200">
        <a:solidFill>
          <a:schemeClr val="tx1"/>
        </a:solidFill>
        <a:latin typeface="+mn-lt"/>
        <a:ea typeface="+mn-ea"/>
        <a:cs typeface="+mn-cs"/>
      </a:defRPr>
    </a:lvl8pPr>
    <a:lvl9pPr marL="8359375" algn="l" defTabSz="2089844" rtl="0" eaLnBrk="1" latinLnBrk="0" hangingPunct="1">
      <a:defRPr sz="410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624" userDrawn="1">
          <p15:clr>
            <a:srgbClr val="A4A3A4"/>
          </p15:clr>
        </p15:guide>
        <p15:guide id="2" pos="489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313E"/>
    <a:srgbClr val="7CEEFF"/>
    <a:srgbClr val="3AC5E5"/>
    <a:srgbClr val="B7AB9F"/>
    <a:srgbClr val="D1D1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23" d="100"/>
          <a:sy n="23" d="100"/>
        </p:scale>
        <p:origin x="1338" y="36"/>
      </p:cViewPr>
      <p:guideLst>
        <p:guide orient="horz" pos="6624"/>
        <p:guide pos="489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4.3063992874914428E-2"/>
          <c:y val="0.11661611895284948"/>
          <c:w val="0.94183668050485381"/>
          <c:h val="0.74869166027548084"/>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FBD2-4549-B17B-7C6EDA599505}"/>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FBD2-4549-B17B-7C6EDA599505}"/>
            </c:ext>
          </c:extLst>
        </c:ser>
        <c:dLbls>
          <c:showLegendKey val="0"/>
          <c:showVal val="0"/>
          <c:showCatName val="0"/>
          <c:showSerName val="0"/>
          <c:showPercent val="0"/>
          <c:showBubbleSize val="0"/>
        </c:dLbls>
        <c:gapWidth val="219"/>
        <c:overlap val="-27"/>
        <c:axId val="-1417229296"/>
        <c:axId val="-1417234192"/>
      </c:barChart>
      <c:lineChart>
        <c:grouping val="standard"/>
        <c:varyColors val="0"/>
        <c:ser>
          <c:idx val="2"/>
          <c:order val="2"/>
          <c:tx>
            <c:strRef>
              <c:f>Sheet1!$D$1</c:f>
              <c:strCache>
                <c:ptCount val="1"/>
                <c:pt idx="0">
                  <c:v>Series 3</c:v>
                </c:pt>
              </c:strCache>
            </c:strRef>
          </c:tx>
          <c:spPr>
            <a:ln w="28575" cap="rnd">
              <a:solidFill>
                <a:schemeClr val="accent3"/>
              </a:solidFill>
              <a:round/>
            </a:ln>
            <a:effectLst/>
          </c:spPr>
          <c:marker>
            <c:symbol val="none"/>
          </c:marker>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FBD2-4549-B17B-7C6EDA599505}"/>
            </c:ext>
          </c:extLst>
        </c:ser>
        <c:dLbls>
          <c:showLegendKey val="0"/>
          <c:showVal val="0"/>
          <c:showCatName val="0"/>
          <c:showSerName val="0"/>
          <c:showPercent val="0"/>
          <c:showBubbleSize val="0"/>
        </c:dLbls>
        <c:marker val="1"/>
        <c:smooth val="0"/>
        <c:axId val="-1417229296"/>
        <c:axId val="-1417234192"/>
      </c:lineChart>
      <c:catAx>
        <c:axId val="-1417229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17234192"/>
        <c:crosses val="autoZero"/>
        <c:auto val="1"/>
        <c:lblAlgn val="ctr"/>
        <c:lblOffset val="100"/>
        <c:noMultiLvlLbl val="0"/>
      </c:catAx>
      <c:valAx>
        <c:axId val="-14172341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41722929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D7AC3A3-1C6B-4EC9-85EC-DC5FE20461B6}" type="datetimeFigureOut">
              <a:rPr lang="en-US" smtClean="0"/>
              <a:t>8/9/2026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14EC5A-4A6B-43F4-A538-D0B7253C0E79}" type="slidenum">
              <a:rPr lang="en-US" smtClean="0"/>
              <a:t>‹#›</a:t>
            </a:fld>
            <a:endParaRPr lang="en-US"/>
          </a:p>
        </p:txBody>
      </p:sp>
    </p:spTree>
    <p:extLst>
      <p:ext uri="{BB962C8B-B14F-4D97-AF65-F5344CB8AC3E}">
        <p14:creationId xmlns:p14="http://schemas.microsoft.com/office/powerpoint/2010/main" val="431870869"/>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1C25621-4213-480A-8924-DC09FE921627}" type="datetimeFigureOut">
              <a:rPr lang="en-US" smtClean="0"/>
              <a:t>8/9/2026</a:t>
            </a:fld>
            <a:endParaRPr lang="en-US"/>
          </a:p>
        </p:txBody>
      </p:sp>
      <p:sp>
        <p:nvSpPr>
          <p:cNvPr id="4" name="Slide Image Placeholder 3"/>
          <p:cNvSpPr>
            <a:spLocks noGrp="1" noRot="1" noChangeAspect="1"/>
          </p:cNvSpPr>
          <p:nvPr>
            <p:ph type="sldImg" idx="2"/>
          </p:nvPr>
        </p:nvSpPr>
        <p:spPr>
          <a:xfrm>
            <a:off x="2289175" y="1143000"/>
            <a:ext cx="227965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3D892A-309A-43D3-BA29-9D7A06E13BC0}" type="slidenum">
              <a:rPr lang="en-US" smtClean="0"/>
              <a:t>‹#›</a:t>
            </a:fld>
            <a:endParaRPr lang="en-US"/>
          </a:p>
        </p:txBody>
      </p:sp>
    </p:spTree>
    <p:extLst>
      <p:ext uri="{BB962C8B-B14F-4D97-AF65-F5344CB8AC3E}">
        <p14:creationId xmlns:p14="http://schemas.microsoft.com/office/powerpoint/2010/main" val="1843760877"/>
      </p:ext>
    </p:extLst>
  </p:cSld>
  <p:clrMap bg1="lt1" tx1="dk1" bg2="lt2" tx2="dk2" accent1="accent1" accent2="accent2" accent3="accent3" accent4="accent4" accent5="accent5" accent6="accent6" hlink="hlink" folHlink="folHlink"/>
  <p:hf sldNum="0" ftr="0" dt="0"/>
  <p:notesStyle>
    <a:lvl1pPr marL="0" algn="l" defTabSz="647271" rtl="0" eaLnBrk="1" latinLnBrk="0" hangingPunct="1">
      <a:defRPr sz="849" kern="1200">
        <a:solidFill>
          <a:schemeClr val="tx1"/>
        </a:solidFill>
        <a:latin typeface="+mn-lt"/>
        <a:ea typeface="+mn-ea"/>
        <a:cs typeface="+mn-cs"/>
      </a:defRPr>
    </a:lvl1pPr>
    <a:lvl2pPr marL="323635" algn="l" defTabSz="647271" rtl="0" eaLnBrk="1" latinLnBrk="0" hangingPunct="1">
      <a:defRPr sz="849" kern="1200">
        <a:solidFill>
          <a:schemeClr val="tx1"/>
        </a:solidFill>
        <a:latin typeface="+mn-lt"/>
        <a:ea typeface="+mn-ea"/>
        <a:cs typeface="+mn-cs"/>
      </a:defRPr>
    </a:lvl2pPr>
    <a:lvl3pPr marL="647271" algn="l" defTabSz="647271" rtl="0" eaLnBrk="1" latinLnBrk="0" hangingPunct="1">
      <a:defRPr sz="849" kern="1200">
        <a:solidFill>
          <a:schemeClr val="tx1"/>
        </a:solidFill>
        <a:latin typeface="+mn-lt"/>
        <a:ea typeface="+mn-ea"/>
        <a:cs typeface="+mn-cs"/>
      </a:defRPr>
    </a:lvl3pPr>
    <a:lvl4pPr marL="970907" algn="l" defTabSz="647271" rtl="0" eaLnBrk="1" latinLnBrk="0" hangingPunct="1">
      <a:defRPr sz="849" kern="1200">
        <a:solidFill>
          <a:schemeClr val="tx1"/>
        </a:solidFill>
        <a:latin typeface="+mn-lt"/>
        <a:ea typeface="+mn-ea"/>
        <a:cs typeface="+mn-cs"/>
      </a:defRPr>
    </a:lvl4pPr>
    <a:lvl5pPr marL="1294542" algn="l" defTabSz="647271" rtl="0" eaLnBrk="1" latinLnBrk="0" hangingPunct="1">
      <a:defRPr sz="849" kern="1200">
        <a:solidFill>
          <a:schemeClr val="tx1"/>
        </a:solidFill>
        <a:latin typeface="+mn-lt"/>
        <a:ea typeface="+mn-ea"/>
        <a:cs typeface="+mn-cs"/>
      </a:defRPr>
    </a:lvl5pPr>
    <a:lvl6pPr marL="1618178" algn="l" defTabSz="647271" rtl="0" eaLnBrk="1" latinLnBrk="0" hangingPunct="1">
      <a:defRPr sz="849" kern="1200">
        <a:solidFill>
          <a:schemeClr val="tx1"/>
        </a:solidFill>
        <a:latin typeface="+mn-lt"/>
        <a:ea typeface="+mn-ea"/>
        <a:cs typeface="+mn-cs"/>
      </a:defRPr>
    </a:lvl6pPr>
    <a:lvl7pPr marL="1941813" algn="l" defTabSz="647271" rtl="0" eaLnBrk="1" latinLnBrk="0" hangingPunct="1">
      <a:defRPr sz="849" kern="1200">
        <a:solidFill>
          <a:schemeClr val="tx1"/>
        </a:solidFill>
        <a:latin typeface="+mn-lt"/>
        <a:ea typeface="+mn-ea"/>
        <a:cs typeface="+mn-cs"/>
      </a:defRPr>
    </a:lvl7pPr>
    <a:lvl8pPr marL="2265448" algn="l" defTabSz="647271" rtl="0" eaLnBrk="1" latinLnBrk="0" hangingPunct="1">
      <a:defRPr sz="849" kern="1200">
        <a:solidFill>
          <a:schemeClr val="tx1"/>
        </a:solidFill>
        <a:latin typeface="+mn-lt"/>
        <a:ea typeface="+mn-ea"/>
        <a:cs typeface="+mn-cs"/>
      </a:defRPr>
    </a:lvl8pPr>
    <a:lvl9pPr marL="2589084" algn="l" defTabSz="647271" rtl="0" eaLnBrk="1" latinLnBrk="0" hangingPunct="1">
      <a:defRPr sz="84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9175" y="1143000"/>
            <a:ext cx="2279650" cy="3086100"/>
          </a:xfrm>
        </p:spPr>
      </p:sp>
      <p:sp>
        <p:nvSpPr>
          <p:cNvPr id="3" name="Notes Placeholder 2"/>
          <p:cNvSpPr>
            <a:spLocks noGrp="1"/>
          </p:cNvSpPr>
          <p:nvPr>
            <p:ph type="body" idx="1"/>
          </p:nvPr>
        </p:nvSpPr>
        <p:spPr/>
        <p:txBody>
          <a:bodyPr/>
          <a:lstStyle/>
          <a:p>
            <a:endParaRPr lang="en-US"/>
          </a:p>
        </p:txBody>
      </p:sp>
      <p:sp>
        <p:nvSpPr>
          <p:cNvPr id="5" name="Header Placeholder 4"/>
          <p:cNvSpPr>
            <a:spLocks noGrp="1"/>
          </p:cNvSpPr>
          <p:nvPr>
            <p:ph type="hdr" sz="quarter" idx="10"/>
          </p:nvPr>
        </p:nvSpPr>
        <p:spPr/>
        <p:txBody>
          <a:bodyPr/>
          <a:lstStyle/>
          <a:p>
            <a:endParaRPr lang="en-US"/>
          </a:p>
        </p:txBody>
      </p:sp>
    </p:spTree>
    <p:extLst>
      <p:ext uri="{BB962C8B-B14F-4D97-AF65-F5344CB8AC3E}">
        <p14:creationId xmlns:p14="http://schemas.microsoft.com/office/powerpoint/2010/main" val="3607656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65862" y="6533309"/>
            <a:ext cx="13213080" cy="4508077"/>
          </a:xfrm>
        </p:spPr>
        <p:txBody>
          <a:bodyPr/>
          <a:lstStyle/>
          <a:p>
            <a:r>
              <a:rPr lang="en-US"/>
              <a:t>Click to edit Master title style</a:t>
            </a:r>
          </a:p>
        </p:txBody>
      </p:sp>
      <p:sp>
        <p:nvSpPr>
          <p:cNvPr id="3" name="Subtitle 2"/>
          <p:cNvSpPr>
            <a:spLocks noGrp="1"/>
          </p:cNvSpPr>
          <p:nvPr>
            <p:ph type="subTitle" idx="1"/>
          </p:nvPr>
        </p:nvSpPr>
        <p:spPr>
          <a:xfrm>
            <a:off x="2331721" y="11917680"/>
            <a:ext cx="10881361" cy="5374640"/>
          </a:xfrm>
        </p:spPr>
        <p:txBody>
          <a:bodyPr/>
          <a:lstStyle>
            <a:lvl1pPr marL="0" indent="0" algn="ctr">
              <a:buNone/>
              <a:defRPr>
                <a:solidFill>
                  <a:schemeClr val="tx1">
                    <a:tint val="75000"/>
                  </a:schemeClr>
                </a:solidFill>
              </a:defRPr>
            </a:lvl1pPr>
            <a:lvl2pPr marL="1025284" indent="0" algn="ctr">
              <a:buNone/>
              <a:defRPr>
                <a:solidFill>
                  <a:schemeClr val="tx1">
                    <a:tint val="75000"/>
                  </a:schemeClr>
                </a:solidFill>
              </a:defRPr>
            </a:lvl2pPr>
            <a:lvl3pPr marL="2050569" indent="0" algn="ctr">
              <a:buNone/>
              <a:defRPr>
                <a:solidFill>
                  <a:schemeClr val="tx1">
                    <a:tint val="75000"/>
                  </a:schemeClr>
                </a:solidFill>
              </a:defRPr>
            </a:lvl3pPr>
            <a:lvl4pPr marL="3075853" indent="0" algn="ctr">
              <a:buNone/>
              <a:defRPr>
                <a:solidFill>
                  <a:schemeClr val="tx1">
                    <a:tint val="75000"/>
                  </a:schemeClr>
                </a:solidFill>
              </a:defRPr>
            </a:lvl4pPr>
            <a:lvl5pPr marL="4101138" indent="0" algn="ctr">
              <a:buNone/>
              <a:defRPr>
                <a:solidFill>
                  <a:schemeClr val="tx1">
                    <a:tint val="75000"/>
                  </a:schemeClr>
                </a:solidFill>
              </a:defRPr>
            </a:lvl5pPr>
            <a:lvl6pPr marL="5126421" indent="0" algn="ctr">
              <a:buNone/>
              <a:defRPr>
                <a:solidFill>
                  <a:schemeClr val="tx1">
                    <a:tint val="75000"/>
                  </a:schemeClr>
                </a:solidFill>
              </a:defRPr>
            </a:lvl6pPr>
            <a:lvl7pPr marL="6151706" indent="0" algn="ctr">
              <a:buNone/>
              <a:defRPr>
                <a:solidFill>
                  <a:schemeClr val="tx1">
                    <a:tint val="75000"/>
                  </a:schemeClr>
                </a:solidFill>
              </a:defRPr>
            </a:lvl7pPr>
            <a:lvl8pPr marL="7176990" indent="0" algn="ctr">
              <a:buNone/>
              <a:defRPr>
                <a:solidFill>
                  <a:schemeClr val="tx1">
                    <a:tint val="75000"/>
                  </a:schemeClr>
                </a:solidFill>
              </a:defRPr>
            </a:lvl8pPr>
            <a:lvl9pPr marL="820227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4DAFE1D-4F19-4092-BFE1-2C987A1AB5D4}"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F68B0-BEC5-4B9B-9AFC-57295D942F08}" type="slidenum">
              <a:rPr lang="en-US" smtClean="0"/>
              <a:t>‹#›</a:t>
            </a:fld>
            <a:endParaRPr lang="en-US"/>
          </a:p>
        </p:txBody>
      </p:sp>
    </p:spTree>
    <p:extLst>
      <p:ext uri="{BB962C8B-B14F-4D97-AF65-F5344CB8AC3E}">
        <p14:creationId xmlns:p14="http://schemas.microsoft.com/office/powerpoint/2010/main" val="1624464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DAFE1D-4F19-4092-BFE1-2C987A1AB5D4}"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F68B0-BEC5-4B9B-9AFC-57295D942F08}" type="slidenum">
              <a:rPr lang="en-US" smtClean="0"/>
              <a:t>‹#›</a:t>
            </a:fld>
            <a:endParaRPr lang="en-US"/>
          </a:p>
        </p:txBody>
      </p:sp>
    </p:spTree>
    <p:extLst>
      <p:ext uri="{BB962C8B-B14F-4D97-AF65-F5344CB8AC3E}">
        <p14:creationId xmlns:p14="http://schemas.microsoft.com/office/powerpoint/2010/main" val="512736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269981" y="842227"/>
            <a:ext cx="3497580" cy="1794467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77241" y="842227"/>
            <a:ext cx="10233660" cy="17944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DAFE1D-4F19-4092-BFE1-2C987A1AB5D4}"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F68B0-BEC5-4B9B-9AFC-57295D942F08}" type="slidenum">
              <a:rPr lang="en-US" smtClean="0"/>
              <a:t>‹#›</a:t>
            </a:fld>
            <a:endParaRPr lang="en-US"/>
          </a:p>
        </p:txBody>
      </p:sp>
    </p:spTree>
    <p:extLst>
      <p:ext uri="{BB962C8B-B14F-4D97-AF65-F5344CB8AC3E}">
        <p14:creationId xmlns:p14="http://schemas.microsoft.com/office/powerpoint/2010/main" val="1949875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4DAFE1D-4F19-4092-BFE1-2C987A1AB5D4}"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F68B0-BEC5-4B9B-9AFC-57295D942F08}" type="slidenum">
              <a:rPr lang="en-US" smtClean="0"/>
              <a:t>‹#›</a:t>
            </a:fld>
            <a:endParaRPr lang="en-US"/>
          </a:p>
        </p:txBody>
      </p:sp>
    </p:spTree>
    <p:extLst>
      <p:ext uri="{BB962C8B-B14F-4D97-AF65-F5344CB8AC3E}">
        <p14:creationId xmlns:p14="http://schemas.microsoft.com/office/powerpoint/2010/main" val="1919302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7934" y="13514496"/>
            <a:ext cx="13213080" cy="4177030"/>
          </a:xfrm>
        </p:spPr>
        <p:txBody>
          <a:bodyPr anchor="t"/>
          <a:lstStyle>
            <a:lvl1pPr algn="l">
              <a:defRPr sz="8959" b="1" cap="all"/>
            </a:lvl1pPr>
          </a:lstStyle>
          <a:p>
            <a:r>
              <a:rPr lang="en-US"/>
              <a:t>Click to edit Master title style</a:t>
            </a:r>
          </a:p>
        </p:txBody>
      </p:sp>
      <p:sp>
        <p:nvSpPr>
          <p:cNvPr id="3" name="Text Placeholder 2"/>
          <p:cNvSpPr>
            <a:spLocks noGrp="1"/>
          </p:cNvSpPr>
          <p:nvPr>
            <p:ph type="body" idx="1"/>
          </p:nvPr>
        </p:nvSpPr>
        <p:spPr>
          <a:xfrm>
            <a:off x="1227934" y="8913924"/>
            <a:ext cx="13213080" cy="4600573"/>
          </a:xfrm>
        </p:spPr>
        <p:txBody>
          <a:bodyPr anchor="b"/>
          <a:lstStyle>
            <a:lvl1pPr marL="0" indent="0">
              <a:buNone/>
              <a:defRPr sz="4515">
                <a:solidFill>
                  <a:schemeClr val="tx1">
                    <a:tint val="75000"/>
                  </a:schemeClr>
                </a:solidFill>
              </a:defRPr>
            </a:lvl1pPr>
            <a:lvl2pPr marL="1025284" indent="0">
              <a:buNone/>
              <a:defRPr sz="4029">
                <a:solidFill>
                  <a:schemeClr val="tx1">
                    <a:tint val="75000"/>
                  </a:schemeClr>
                </a:solidFill>
              </a:defRPr>
            </a:lvl2pPr>
            <a:lvl3pPr marL="2050569" indent="0">
              <a:buNone/>
              <a:defRPr sz="3612">
                <a:solidFill>
                  <a:schemeClr val="tx1">
                    <a:tint val="75000"/>
                  </a:schemeClr>
                </a:solidFill>
              </a:defRPr>
            </a:lvl3pPr>
            <a:lvl4pPr marL="3075853" indent="0">
              <a:buNone/>
              <a:defRPr sz="3126">
                <a:solidFill>
                  <a:schemeClr val="tx1">
                    <a:tint val="75000"/>
                  </a:schemeClr>
                </a:solidFill>
              </a:defRPr>
            </a:lvl4pPr>
            <a:lvl5pPr marL="4101138" indent="0">
              <a:buNone/>
              <a:defRPr sz="3126">
                <a:solidFill>
                  <a:schemeClr val="tx1">
                    <a:tint val="75000"/>
                  </a:schemeClr>
                </a:solidFill>
              </a:defRPr>
            </a:lvl5pPr>
            <a:lvl6pPr marL="5126421" indent="0">
              <a:buNone/>
              <a:defRPr sz="3126">
                <a:solidFill>
                  <a:schemeClr val="tx1">
                    <a:tint val="75000"/>
                  </a:schemeClr>
                </a:solidFill>
              </a:defRPr>
            </a:lvl6pPr>
            <a:lvl7pPr marL="6151706" indent="0">
              <a:buNone/>
              <a:defRPr sz="3126">
                <a:solidFill>
                  <a:schemeClr val="tx1">
                    <a:tint val="75000"/>
                  </a:schemeClr>
                </a:solidFill>
              </a:defRPr>
            </a:lvl7pPr>
            <a:lvl8pPr marL="7176990" indent="0">
              <a:buNone/>
              <a:defRPr sz="3126">
                <a:solidFill>
                  <a:schemeClr val="tx1">
                    <a:tint val="75000"/>
                  </a:schemeClr>
                </a:solidFill>
              </a:defRPr>
            </a:lvl8pPr>
            <a:lvl9pPr marL="8202275" indent="0">
              <a:buNone/>
              <a:defRPr sz="312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4DAFE1D-4F19-4092-BFE1-2C987A1AB5D4}" type="datetimeFigureOut">
              <a:rPr lang="en-US" smtClean="0"/>
              <a:t>8/9/2026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CF68B0-BEC5-4B9B-9AFC-57295D942F08}" type="slidenum">
              <a:rPr lang="en-US" smtClean="0"/>
              <a:t>‹#›</a:t>
            </a:fld>
            <a:endParaRPr lang="en-US"/>
          </a:p>
        </p:txBody>
      </p:sp>
    </p:spTree>
    <p:extLst>
      <p:ext uri="{BB962C8B-B14F-4D97-AF65-F5344CB8AC3E}">
        <p14:creationId xmlns:p14="http://schemas.microsoft.com/office/powerpoint/2010/main" val="3633979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77240" y="4907282"/>
            <a:ext cx="6865620" cy="13879620"/>
          </a:xfrm>
        </p:spPr>
        <p:txBody>
          <a:bodyPr/>
          <a:lstStyle>
            <a:lvl1pPr>
              <a:defRPr sz="6251"/>
            </a:lvl1pPr>
            <a:lvl2pPr>
              <a:defRPr sz="5348"/>
            </a:lvl2pPr>
            <a:lvl3pPr>
              <a:defRPr sz="4515"/>
            </a:lvl3pPr>
            <a:lvl4pPr>
              <a:defRPr sz="4029"/>
            </a:lvl4pPr>
            <a:lvl5pPr>
              <a:defRPr sz="4029"/>
            </a:lvl5pPr>
            <a:lvl6pPr>
              <a:defRPr sz="4029"/>
            </a:lvl6pPr>
            <a:lvl7pPr>
              <a:defRPr sz="4029"/>
            </a:lvl7pPr>
            <a:lvl8pPr>
              <a:defRPr sz="4029"/>
            </a:lvl8pPr>
            <a:lvl9pPr>
              <a:defRPr sz="402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901942" y="4907282"/>
            <a:ext cx="6865620" cy="13879620"/>
          </a:xfrm>
        </p:spPr>
        <p:txBody>
          <a:bodyPr/>
          <a:lstStyle>
            <a:lvl1pPr>
              <a:defRPr sz="6251"/>
            </a:lvl1pPr>
            <a:lvl2pPr>
              <a:defRPr sz="5348"/>
            </a:lvl2pPr>
            <a:lvl3pPr>
              <a:defRPr sz="4515"/>
            </a:lvl3pPr>
            <a:lvl4pPr>
              <a:defRPr sz="4029"/>
            </a:lvl4pPr>
            <a:lvl5pPr>
              <a:defRPr sz="4029"/>
            </a:lvl5pPr>
            <a:lvl6pPr>
              <a:defRPr sz="4029"/>
            </a:lvl6pPr>
            <a:lvl7pPr>
              <a:defRPr sz="4029"/>
            </a:lvl7pPr>
            <a:lvl8pPr>
              <a:defRPr sz="4029"/>
            </a:lvl8pPr>
            <a:lvl9pPr>
              <a:defRPr sz="402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4DAFE1D-4F19-4092-BFE1-2C987A1AB5D4}" type="datetimeFigureOut">
              <a:rPr lang="en-US" smtClean="0"/>
              <a:t>8/9/2026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F68B0-BEC5-4B9B-9AFC-57295D942F08}" type="slidenum">
              <a:rPr lang="en-US" smtClean="0"/>
              <a:t>‹#›</a:t>
            </a:fld>
            <a:endParaRPr lang="en-US"/>
          </a:p>
        </p:txBody>
      </p:sp>
    </p:spTree>
    <p:extLst>
      <p:ext uri="{BB962C8B-B14F-4D97-AF65-F5344CB8AC3E}">
        <p14:creationId xmlns:p14="http://schemas.microsoft.com/office/powerpoint/2010/main" val="690119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77241" y="4707680"/>
            <a:ext cx="6868320" cy="1961936"/>
          </a:xfrm>
        </p:spPr>
        <p:txBody>
          <a:bodyPr anchor="b"/>
          <a:lstStyle>
            <a:lvl1pPr marL="0" indent="0">
              <a:buNone/>
              <a:defRPr sz="5348" b="1"/>
            </a:lvl1pPr>
            <a:lvl2pPr marL="1025284" indent="0">
              <a:buNone/>
              <a:defRPr sz="4515" b="1"/>
            </a:lvl2pPr>
            <a:lvl3pPr marL="2050569" indent="0">
              <a:buNone/>
              <a:defRPr sz="4029" b="1"/>
            </a:lvl3pPr>
            <a:lvl4pPr marL="3075853" indent="0">
              <a:buNone/>
              <a:defRPr sz="3612" b="1"/>
            </a:lvl4pPr>
            <a:lvl5pPr marL="4101138" indent="0">
              <a:buNone/>
              <a:defRPr sz="3612" b="1"/>
            </a:lvl5pPr>
            <a:lvl6pPr marL="5126421" indent="0">
              <a:buNone/>
              <a:defRPr sz="3612" b="1"/>
            </a:lvl6pPr>
            <a:lvl7pPr marL="6151706" indent="0">
              <a:buNone/>
              <a:defRPr sz="3612" b="1"/>
            </a:lvl7pPr>
            <a:lvl8pPr marL="7176990" indent="0">
              <a:buNone/>
              <a:defRPr sz="3612" b="1"/>
            </a:lvl8pPr>
            <a:lvl9pPr marL="8202275" indent="0">
              <a:buNone/>
              <a:defRPr sz="3612" b="1"/>
            </a:lvl9pPr>
          </a:lstStyle>
          <a:p>
            <a:pPr lvl="0"/>
            <a:r>
              <a:rPr lang="en-US"/>
              <a:t>Click to edit Master text styles</a:t>
            </a:r>
          </a:p>
        </p:txBody>
      </p:sp>
      <p:sp>
        <p:nvSpPr>
          <p:cNvPr id="4" name="Content Placeholder 3"/>
          <p:cNvSpPr>
            <a:spLocks noGrp="1"/>
          </p:cNvSpPr>
          <p:nvPr>
            <p:ph sz="half" idx="2"/>
          </p:nvPr>
        </p:nvSpPr>
        <p:spPr>
          <a:xfrm>
            <a:off x="777241" y="6669619"/>
            <a:ext cx="6868320" cy="12117284"/>
          </a:xfrm>
        </p:spPr>
        <p:txBody>
          <a:bodyPr/>
          <a:lstStyle>
            <a:lvl1pPr>
              <a:defRPr sz="5348"/>
            </a:lvl1pPr>
            <a:lvl2pPr>
              <a:defRPr sz="4515"/>
            </a:lvl2pPr>
            <a:lvl3pPr>
              <a:defRPr sz="4029"/>
            </a:lvl3pPr>
            <a:lvl4pPr>
              <a:defRPr sz="3612"/>
            </a:lvl4pPr>
            <a:lvl5pPr>
              <a:defRPr sz="3612"/>
            </a:lvl5pPr>
            <a:lvl6pPr>
              <a:defRPr sz="3612"/>
            </a:lvl6pPr>
            <a:lvl7pPr>
              <a:defRPr sz="3612"/>
            </a:lvl7pPr>
            <a:lvl8pPr>
              <a:defRPr sz="3612"/>
            </a:lvl8pPr>
            <a:lvl9pPr>
              <a:defRPr sz="361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96545" y="4707680"/>
            <a:ext cx="6871018" cy="1961936"/>
          </a:xfrm>
        </p:spPr>
        <p:txBody>
          <a:bodyPr anchor="b"/>
          <a:lstStyle>
            <a:lvl1pPr marL="0" indent="0">
              <a:buNone/>
              <a:defRPr sz="5348" b="1"/>
            </a:lvl1pPr>
            <a:lvl2pPr marL="1025284" indent="0">
              <a:buNone/>
              <a:defRPr sz="4515" b="1"/>
            </a:lvl2pPr>
            <a:lvl3pPr marL="2050569" indent="0">
              <a:buNone/>
              <a:defRPr sz="4029" b="1"/>
            </a:lvl3pPr>
            <a:lvl4pPr marL="3075853" indent="0">
              <a:buNone/>
              <a:defRPr sz="3612" b="1"/>
            </a:lvl4pPr>
            <a:lvl5pPr marL="4101138" indent="0">
              <a:buNone/>
              <a:defRPr sz="3612" b="1"/>
            </a:lvl5pPr>
            <a:lvl6pPr marL="5126421" indent="0">
              <a:buNone/>
              <a:defRPr sz="3612" b="1"/>
            </a:lvl6pPr>
            <a:lvl7pPr marL="6151706" indent="0">
              <a:buNone/>
              <a:defRPr sz="3612" b="1"/>
            </a:lvl7pPr>
            <a:lvl8pPr marL="7176990" indent="0">
              <a:buNone/>
              <a:defRPr sz="3612" b="1"/>
            </a:lvl8pPr>
            <a:lvl9pPr marL="8202275" indent="0">
              <a:buNone/>
              <a:defRPr sz="3612" b="1"/>
            </a:lvl9pPr>
          </a:lstStyle>
          <a:p>
            <a:pPr lvl="0"/>
            <a:r>
              <a:rPr lang="en-US"/>
              <a:t>Click to edit Master text styles</a:t>
            </a:r>
          </a:p>
        </p:txBody>
      </p:sp>
      <p:sp>
        <p:nvSpPr>
          <p:cNvPr id="6" name="Content Placeholder 5"/>
          <p:cNvSpPr>
            <a:spLocks noGrp="1"/>
          </p:cNvSpPr>
          <p:nvPr>
            <p:ph sz="quarter" idx="4"/>
          </p:nvPr>
        </p:nvSpPr>
        <p:spPr>
          <a:xfrm>
            <a:off x="7896545" y="6669619"/>
            <a:ext cx="6871018" cy="12117284"/>
          </a:xfrm>
        </p:spPr>
        <p:txBody>
          <a:bodyPr/>
          <a:lstStyle>
            <a:lvl1pPr>
              <a:defRPr sz="5348"/>
            </a:lvl1pPr>
            <a:lvl2pPr>
              <a:defRPr sz="4515"/>
            </a:lvl2pPr>
            <a:lvl3pPr>
              <a:defRPr sz="4029"/>
            </a:lvl3pPr>
            <a:lvl4pPr>
              <a:defRPr sz="3612"/>
            </a:lvl4pPr>
            <a:lvl5pPr>
              <a:defRPr sz="3612"/>
            </a:lvl5pPr>
            <a:lvl6pPr>
              <a:defRPr sz="3612"/>
            </a:lvl6pPr>
            <a:lvl7pPr>
              <a:defRPr sz="3612"/>
            </a:lvl7pPr>
            <a:lvl8pPr>
              <a:defRPr sz="3612"/>
            </a:lvl8pPr>
            <a:lvl9pPr>
              <a:defRPr sz="361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4DAFE1D-4F19-4092-BFE1-2C987A1AB5D4}" type="datetimeFigureOut">
              <a:rPr lang="en-US" smtClean="0"/>
              <a:t>8/9/2026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CF68B0-BEC5-4B9B-9AFC-57295D942F08}" type="slidenum">
              <a:rPr lang="en-US" smtClean="0"/>
              <a:t>‹#›</a:t>
            </a:fld>
            <a:endParaRPr lang="en-US"/>
          </a:p>
        </p:txBody>
      </p:sp>
    </p:spTree>
    <p:extLst>
      <p:ext uri="{BB962C8B-B14F-4D97-AF65-F5344CB8AC3E}">
        <p14:creationId xmlns:p14="http://schemas.microsoft.com/office/powerpoint/2010/main" val="37041835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4DAFE1D-4F19-4092-BFE1-2C987A1AB5D4}" type="datetimeFigureOut">
              <a:rPr lang="en-US" smtClean="0"/>
              <a:t>8/9/2026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CF68B0-BEC5-4B9B-9AFC-57295D942F08}" type="slidenum">
              <a:rPr lang="en-US" smtClean="0"/>
              <a:t>‹#›</a:t>
            </a:fld>
            <a:endParaRPr lang="en-US"/>
          </a:p>
        </p:txBody>
      </p:sp>
    </p:spTree>
    <p:extLst>
      <p:ext uri="{BB962C8B-B14F-4D97-AF65-F5344CB8AC3E}">
        <p14:creationId xmlns:p14="http://schemas.microsoft.com/office/powerpoint/2010/main" val="10744115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DAFE1D-4F19-4092-BFE1-2C987A1AB5D4}" type="datetimeFigureOut">
              <a:rPr lang="en-US" smtClean="0"/>
              <a:t>8/9/2026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CF68B0-BEC5-4B9B-9AFC-57295D942F08}" type="slidenum">
              <a:rPr lang="en-US" smtClean="0"/>
              <a:t>‹#›</a:t>
            </a:fld>
            <a:endParaRPr lang="en-US"/>
          </a:p>
        </p:txBody>
      </p:sp>
    </p:spTree>
    <p:extLst>
      <p:ext uri="{BB962C8B-B14F-4D97-AF65-F5344CB8AC3E}">
        <p14:creationId xmlns:p14="http://schemas.microsoft.com/office/powerpoint/2010/main" val="1692504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242" y="837355"/>
            <a:ext cx="5114132" cy="3563620"/>
          </a:xfrm>
        </p:spPr>
        <p:txBody>
          <a:bodyPr anchor="b"/>
          <a:lstStyle>
            <a:lvl1pPr algn="l">
              <a:defRPr sz="4515" b="1"/>
            </a:lvl1pPr>
          </a:lstStyle>
          <a:p>
            <a:r>
              <a:rPr lang="en-US"/>
              <a:t>Click to edit Master title style</a:t>
            </a:r>
          </a:p>
        </p:txBody>
      </p:sp>
      <p:sp>
        <p:nvSpPr>
          <p:cNvPr id="3" name="Content Placeholder 2"/>
          <p:cNvSpPr>
            <a:spLocks noGrp="1"/>
          </p:cNvSpPr>
          <p:nvPr>
            <p:ph idx="1"/>
          </p:nvPr>
        </p:nvSpPr>
        <p:spPr>
          <a:xfrm>
            <a:off x="6077588" y="837359"/>
            <a:ext cx="8689975" cy="17949547"/>
          </a:xfrm>
        </p:spPr>
        <p:txBody>
          <a:bodyPr/>
          <a:lstStyle>
            <a:lvl1pPr>
              <a:defRPr sz="7154"/>
            </a:lvl1pPr>
            <a:lvl2pPr>
              <a:defRPr sz="6251"/>
            </a:lvl2pPr>
            <a:lvl3pPr>
              <a:defRPr sz="5348"/>
            </a:lvl3pPr>
            <a:lvl4pPr>
              <a:defRPr sz="4515"/>
            </a:lvl4pPr>
            <a:lvl5pPr>
              <a:defRPr sz="4515"/>
            </a:lvl5pPr>
            <a:lvl6pPr>
              <a:defRPr sz="4515"/>
            </a:lvl6pPr>
            <a:lvl7pPr>
              <a:defRPr sz="4515"/>
            </a:lvl7pPr>
            <a:lvl8pPr>
              <a:defRPr sz="4515"/>
            </a:lvl8pPr>
            <a:lvl9pPr>
              <a:defRPr sz="451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77242" y="4400976"/>
            <a:ext cx="5114132" cy="14385926"/>
          </a:xfrm>
        </p:spPr>
        <p:txBody>
          <a:bodyPr/>
          <a:lstStyle>
            <a:lvl1pPr marL="0" indent="0">
              <a:buNone/>
              <a:defRPr sz="3126"/>
            </a:lvl1pPr>
            <a:lvl2pPr marL="1025284" indent="0">
              <a:buNone/>
              <a:defRPr sz="2709"/>
            </a:lvl2pPr>
            <a:lvl3pPr marL="2050569" indent="0">
              <a:buNone/>
              <a:defRPr sz="2223"/>
            </a:lvl3pPr>
            <a:lvl4pPr marL="3075853" indent="0">
              <a:buNone/>
              <a:defRPr sz="2014"/>
            </a:lvl4pPr>
            <a:lvl5pPr marL="4101138" indent="0">
              <a:buNone/>
              <a:defRPr sz="2014"/>
            </a:lvl5pPr>
            <a:lvl6pPr marL="5126421" indent="0">
              <a:buNone/>
              <a:defRPr sz="2014"/>
            </a:lvl6pPr>
            <a:lvl7pPr marL="6151706" indent="0">
              <a:buNone/>
              <a:defRPr sz="2014"/>
            </a:lvl7pPr>
            <a:lvl8pPr marL="7176990" indent="0">
              <a:buNone/>
              <a:defRPr sz="2014"/>
            </a:lvl8pPr>
            <a:lvl9pPr marL="8202275" indent="0">
              <a:buNone/>
              <a:defRPr sz="2014"/>
            </a:lvl9pPr>
          </a:lstStyle>
          <a:p>
            <a:pPr lvl="0"/>
            <a:r>
              <a:rPr lang="en-US"/>
              <a:t>Click to edit Master text styles</a:t>
            </a:r>
          </a:p>
        </p:txBody>
      </p:sp>
      <p:sp>
        <p:nvSpPr>
          <p:cNvPr id="5" name="Date Placeholder 4"/>
          <p:cNvSpPr>
            <a:spLocks noGrp="1"/>
          </p:cNvSpPr>
          <p:nvPr>
            <p:ph type="dt" sz="half" idx="10"/>
          </p:nvPr>
        </p:nvSpPr>
        <p:spPr/>
        <p:txBody>
          <a:bodyPr/>
          <a:lstStyle/>
          <a:p>
            <a:fld id="{B4DAFE1D-4F19-4092-BFE1-2C987A1AB5D4}" type="datetimeFigureOut">
              <a:rPr lang="en-US" smtClean="0"/>
              <a:t>8/9/2026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F68B0-BEC5-4B9B-9AFC-57295D942F08}" type="slidenum">
              <a:rPr lang="en-US" smtClean="0"/>
              <a:t>‹#›</a:t>
            </a:fld>
            <a:endParaRPr lang="en-US"/>
          </a:p>
        </p:txBody>
      </p:sp>
    </p:spTree>
    <p:extLst>
      <p:ext uri="{BB962C8B-B14F-4D97-AF65-F5344CB8AC3E}">
        <p14:creationId xmlns:p14="http://schemas.microsoft.com/office/powerpoint/2010/main" val="3422781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6890" y="14721843"/>
            <a:ext cx="9326880" cy="1737997"/>
          </a:xfrm>
        </p:spPr>
        <p:txBody>
          <a:bodyPr anchor="b"/>
          <a:lstStyle>
            <a:lvl1pPr algn="l">
              <a:defRPr sz="4515" b="1"/>
            </a:lvl1pPr>
          </a:lstStyle>
          <a:p>
            <a:r>
              <a:rPr lang="en-US"/>
              <a:t>Click to edit Master title style</a:t>
            </a:r>
          </a:p>
        </p:txBody>
      </p:sp>
      <p:sp>
        <p:nvSpPr>
          <p:cNvPr id="3" name="Picture Placeholder 2"/>
          <p:cNvSpPr>
            <a:spLocks noGrp="1"/>
          </p:cNvSpPr>
          <p:nvPr>
            <p:ph type="pic" idx="1"/>
          </p:nvPr>
        </p:nvSpPr>
        <p:spPr>
          <a:xfrm>
            <a:off x="3046890" y="1879179"/>
            <a:ext cx="9326880" cy="12618720"/>
          </a:xfrm>
        </p:spPr>
        <p:txBody>
          <a:bodyPr/>
          <a:lstStyle>
            <a:lvl1pPr marL="0" indent="0">
              <a:buNone/>
              <a:defRPr sz="7154"/>
            </a:lvl1pPr>
            <a:lvl2pPr marL="1025284" indent="0">
              <a:buNone/>
              <a:defRPr sz="6251"/>
            </a:lvl2pPr>
            <a:lvl3pPr marL="2050569" indent="0">
              <a:buNone/>
              <a:defRPr sz="5348"/>
            </a:lvl3pPr>
            <a:lvl4pPr marL="3075853" indent="0">
              <a:buNone/>
              <a:defRPr sz="4515"/>
            </a:lvl4pPr>
            <a:lvl5pPr marL="4101138" indent="0">
              <a:buNone/>
              <a:defRPr sz="4515"/>
            </a:lvl5pPr>
            <a:lvl6pPr marL="5126421" indent="0">
              <a:buNone/>
              <a:defRPr sz="4515"/>
            </a:lvl6pPr>
            <a:lvl7pPr marL="6151706" indent="0">
              <a:buNone/>
              <a:defRPr sz="4515"/>
            </a:lvl7pPr>
            <a:lvl8pPr marL="7176990" indent="0">
              <a:buNone/>
              <a:defRPr sz="4515"/>
            </a:lvl8pPr>
            <a:lvl9pPr marL="8202275" indent="0">
              <a:buNone/>
              <a:defRPr sz="4515"/>
            </a:lvl9pPr>
          </a:lstStyle>
          <a:p>
            <a:endParaRPr lang="en-US"/>
          </a:p>
        </p:txBody>
      </p:sp>
      <p:sp>
        <p:nvSpPr>
          <p:cNvPr id="4" name="Text Placeholder 3"/>
          <p:cNvSpPr>
            <a:spLocks noGrp="1"/>
          </p:cNvSpPr>
          <p:nvPr>
            <p:ph type="body" sz="half" idx="2"/>
          </p:nvPr>
        </p:nvSpPr>
        <p:spPr>
          <a:xfrm>
            <a:off x="3046890" y="16459838"/>
            <a:ext cx="9326880" cy="2468243"/>
          </a:xfrm>
        </p:spPr>
        <p:txBody>
          <a:bodyPr/>
          <a:lstStyle>
            <a:lvl1pPr marL="0" indent="0">
              <a:buNone/>
              <a:defRPr sz="3126"/>
            </a:lvl1pPr>
            <a:lvl2pPr marL="1025284" indent="0">
              <a:buNone/>
              <a:defRPr sz="2709"/>
            </a:lvl2pPr>
            <a:lvl3pPr marL="2050569" indent="0">
              <a:buNone/>
              <a:defRPr sz="2223"/>
            </a:lvl3pPr>
            <a:lvl4pPr marL="3075853" indent="0">
              <a:buNone/>
              <a:defRPr sz="2014"/>
            </a:lvl4pPr>
            <a:lvl5pPr marL="4101138" indent="0">
              <a:buNone/>
              <a:defRPr sz="2014"/>
            </a:lvl5pPr>
            <a:lvl6pPr marL="5126421" indent="0">
              <a:buNone/>
              <a:defRPr sz="2014"/>
            </a:lvl6pPr>
            <a:lvl7pPr marL="6151706" indent="0">
              <a:buNone/>
              <a:defRPr sz="2014"/>
            </a:lvl7pPr>
            <a:lvl8pPr marL="7176990" indent="0">
              <a:buNone/>
              <a:defRPr sz="2014"/>
            </a:lvl8pPr>
            <a:lvl9pPr marL="8202275" indent="0">
              <a:buNone/>
              <a:defRPr sz="2014"/>
            </a:lvl9pPr>
          </a:lstStyle>
          <a:p>
            <a:pPr lvl="0"/>
            <a:r>
              <a:rPr lang="en-US"/>
              <a:t>Click to edit Master text styles</a:t>
            </a:r>
          </a:p>
        </p:txBody>
      </p:sp>
      <p:sp>
        <p:nvSpPr>
          <p:cNvPr id="5" name="Date Placeholder 4"/>
          <p:cNvSpPr>
            <a:spLocks noGrp="1"/>
          </p:cNvSpPr>
          <p:nvPr>
            <p:ph type="dt" sz="half" idx="10"/>
          </p:nvPr>
        </p:nvSpPr>
        <p:spPr/>
        <p:txBody>
          <a:bodyPr/>
          <a:lstStyle/>
          <a:p>
            <a:fld id="{B4DAFE1D-4F19-4092-BFE1-2C987A1AB5D4}" type="datetimeFigureOut">
              <a:rPr lang="en-US" smtClean="0"/>
              <a:t>8/9/2026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CF68B0-BEC5-4B9B-9AFC-57295D942F08}" type="slidenum">
              <a:rPr lang="en-US" smtClean="0"/>
              <a:t>‹#›</a:t>
            </a:fld>
            <a:endParaRPr lang="en-US"/>
          </a:p>
        </p:txBody>
      </p:sp>
    </p:spTree>
    <p:extLst>
      <p:ext uri="{BB962C8B-B14F-4D97-AF65-F5344CB8AC3E}">
        <p14:creationId xmlns:p14="http://schemas.microsoft.com/office/powerpoint/2010/main" val="992248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7241" y="842224"/>
            <a:ext cx="13990321" cy="3505200"/>
          </a:xfrm>
          <a:prstGeom prst="rect">
            <a:avLst/>
          </a:prstGeom>
        </p:spPr>
        <p:txBody>
          <a:bodyPr vert="horz" lIns="295232" tIns="147616" rIns="295232" bIns="147616" rtlCol="0" anchor="ctr">
            <a:normAutofit/>
          </a:bodyPr>
          <a:lstStyle/>
          <a:p>
            <a:r>
              <a:rPr lang="en-US"/>
              <a:t>Click to edit Master title style</a:t>
            </a:r>
          </a:p>
        </p:txBody>
      </p:sp>
      <p:sp>
        <p:nvSpPr>
          <p:cNvPr id="3" name="Text Placeholder 2"/>
          <p:cNvSpPr>
            <a:spLocks noGrp="1"/>
          </p:cNvSpPr>
          <p:nvPr>
            <p:ph type="body" idx="1"/>
          </p:nvPr>
        </p:nvSpPr>
        <p:spPr>
          <a:xfrm>
            <a:off x="777241" y="4907282"/>
            <a:ext cx="13990321" cy="13879620"/>
          </a:xfrm>
          <a:prstGeom prst="rect">
            <a:avLst/>
          </a:prstGeom>
        </p:spPr>
        <p:txBody>
          <a:bodyPr vert="horz" lIns="295232" tIns="147616" rIns="295232" bIns="14761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77241" y="19492810"/>
            <a:ext cx="3627121" cy="1119716"/>
          </a:xfrm>
          <a:prstGeom prst="rect">
            <a:avLst/>
          </a:prstGeom>
        </p:spPr>
        <p:txBody>
          <a:bodyPr vert="horz" lIns="295232" tIns="147616" rIns="295232" bIns="147616" rtlCol="0" anchor="ctr"/>
          <a:lstStyle>
            <a:lvl1pPr algn="l">
              <a:defRPr sz="2709">
                <a:solidFill>
                  <a:schemeClr val="tx1">
                    <a:tint val="75000"/>
                  </a:schemeClr>
                </a:solidFill>
              </a:defRPr>
            </a:lvl1pPr>
          </a:lstStyle>
          <a:p>
            <a:fld id="{B4DAFE1D-4F19-4092-BFE1-2C987A1AB5D4}" type="datetimeFigureOut">
              <a:rPr lang="en-US" smtClean="0"/>
              <a:t>8/9/2026</a:t>
            </a:fld>
            <a:endParaRPr lang="en-US"/>
          </a:p>
        </p:txBody>
      </p:sp>
      <p:sp>
        <p:nvSpPr>
          <p:cNvPr id="5" name="Footer Placeholder 4"/>
          <p:cNvSpPr>
            <a:spLocks noGrp="1"/>
          </p:cNvSpPr>
          <p:nvPr>
            <p:ph type="ftr" sz="quarter" idx="3"/>
          </p:nvPr>
        </p:nvSpPr>
        <p:spPr>
          <a:xfrm>
            <a:off x="5311143" y="19492810"/>
            <a:ext cx="4922520" cy="1119716"/>
          </a:xfrm>
          <a:prstGeom prst="rect">
            <a:avLst/>
          </a:prstGeom>
        </p:spPr>
        <p:txBody>
          <a:bodyPr vert="horz" lIns="295232" tIns="147616" rIns="295232" bIns="147616" rtlCol="0" anchor="ctr"/>
          <a:lstStyle>
            <a:lvl1pPr algn="ctr">
              <a:defRPr sz="2709">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1140441" y="19492810"/>
            <a:ext cx="3627121" cy="1119716"/>
          </a:xfrm>
          <a:prstGeom prst="rect">
            <a:avLst/>
          </a:prstGeom>
        </p:spPr>
        <p:txBody>
          <a:bodyPr vert="horz" lIns="295232" tIns="147616" rIns="295232" bIns="147616" rtlCol="0" anchor="ctr"/>
          <a:lstStyle>
            <a:lvl1pPr algn="r">
              <a:defRPr sz="2709">
                <a:solidFill>
                  <a:schemeClr val="tx1">
                    <a:tint val="75000"/>
                  </a:schemeClr>
                </a:solidFill>
              </a:defRPr>
            </a:lvl1pPr>
          </a:lstStyle>
          <a:p>
            <a:fld id="{42CF68B0-BEC5-4B9B-9AFC-57295D942F08}" type="slidenum">
              <a:rPr lang="en-US" smtClean="0"/>
              <a:t>‹#›</a:t>
            </a:fld>
            <a:endParaRPr lang="en-US"/>
          </a:p>
        </p:txBody>
      </p:sp>
    </p:spTree>
    <p:extLst>
      <p:ext uri="{BB962C8B-B14F-4D97-AF65-F5344CB8AC3E}">
        <p14:creationId xmlns:p14="http://schemas.microsoft.com/office/powerpoint/2010/main" val="6276486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050569" rtl="0" eaLnBrk="1" latinLnBrk="0" hangingPunct="1">
        <a:spcBef>
          <a:spcPct val="0"/>
        </a:spcBef>
        <a:buNone/>
        <a:defRPr sz="9862" kern="1200">
          <a:solidFill>
            <a:schemeClr val="tx1"/>
          </a:solidFill>
          <a:latin typeface="+mj-lt"/>
          <a:ea typeface="+mj-ea"/>
          <a:cs typeface="+mj-cs"/>
        </a:defRPr>
      </a:lvl1pPr>
    </p:titleStyle>
    <p:bodyStyle>
      <a:lvl1pPr marL="768963" indent="-768963" algn="l" defTabSz="2050569" rtl="0" eaLnBrk="1" latinLnBrk="0" hangingPunct="1">
        <a:spcBef>
          <a:spcPct val="20000"/>
        </a:spcBef>
        <a:buFont typeface="Arial" pitchFamily="34" charset="0"/>
        <a:buChar char="•"/>
        <a:defRPr sz="7154" kern="1200">
          <a:solidFill>
            <a:schemeClr val="tx1"/>
          </a:solidFill>
          <a:latin typeface="+mn-lt"/>
          <a:ea typeface="+mn-ea"/>
          <a:cs typeface="+mn-cs"/>
        </a:defRPr>
      </a:lvl1pPr>
      <a:lvl2pPr marL="1666088" indent="-640803" algn="l" defTabSz="2050569" rtl="0" eaLnBrk="1" latinLnBrk="0" hangingPunct="1">
        <a:spcBef>
          <a:spcPct val="20000"/>
        </a:spcBef>
        <a:buFont typeface="Arial" pitchFamily="34" charset="0"/>
        <a:buChar char="–"/>
        <a:defRPr sz="6251" kern="1200">
          <a:solidFill>
            <a:schemeClr val="tx1"/>
          </a:solidFill>
          <a:latin typeface="+mn-lt"/>
          <a:ea typeface="+mn-ea"/>
          <a:cs typeface="+mn-cs"/>
        </a:defRPr>
      </a:lvl2pPr>
      <a:lvl3pPr marL="2563211" indent="-512642" algn="l" defTabSz="2050569" rtl="0" eaLnBrk="1" latinLnBrk="0" hangingPunct="1">
        <a:spcBef>
          <a:spcPct val="20000"/>
        </a:spcBef>
        <a:buFont typeface="Arial" pitchFamily="34" charset="0"/>
        <a:buChar char="•"/>
        <a:defRPr sz="5348" kern="1200">
          <a:solidFill>
            <a:schemeClr val="tx1"/>
          </a:solidFill>
          <a:latin typeface="+mn-lt"/>
          <a:ea typeface="+mn-ea"/>
          <a:cs typeface="+mn-cs"/>
        </a:defRPr>
      </a:lvl3pPr>
      <a:lvl4pPr marL="3588496" indent="-512642" algn="l" defTabSz="2050569" rtl="0" eaLnBrk="1" latinLnBrk="0" hangingPunct="1">
        <a:spcBef>
          <a:spcPct val="20000"/>
        </a:spcBef>
        <a:buFont typeface="Arial" pitchFamily="34" charset="0"/>
        <a:buChar char="–"/>
        <a:defRPr sz="4515" kern="1200">
          <a:solidFill>
            <a:schemeClr val="tx1"/>
          </a:solidFill>
          <a:latin typeface="+mn-lt"/>
          <a:ea typeface="+mn-ea"/>
          <a:cs typeface="+mn-cs"/>
        </a:defRPr>
      </a:lvl4pPr>
      <a:lvl5pPr marL="4613779" indent="-512642" algn="l" defTabSz="2050569" rtl="0" eaLnBrk="1" latinLnBrk="0" hangingPunct="1">
        <a:spcBef>
          <a:spcPct val="20000"/>
        </a:spcBef>
        <a:buFont typeface="Arial" pitchFamily="34" charset="0"/>
        <a:buChar char="»"/>
        <a:defRPr sz="4515" kern="1200">
          <a:solidFill>
            <a:schemeClr val="tx1"/>
          </a:solidFill>
          <a:latin typeface="+mn-lt"/>
          <a:ea typeface="+mn-ea"/>
          <a:cs typeface="+mn-cs"/>
        </a:defRPr>
      </a:lvl5pPr>
      <a:lvl6pPr marL="5639064" indent="-512642" algn="l" defTabSz="2050569" rtl="0" eaLnBrk="1" latinLnBrk="0" hangingPunct="1">
        <a:spcBef>
          <a:spcPct val="20000"/>
        </a:spcBef>
        <a:buFont typeface="Arial" pitchFamily="34" charset="0"/>
        <a:buChar char="•"/>
        <a:defRPr sz="4515" kern="1200">
          <a:solidFill>
            <a:schemeClr val="tx1"/>
          </a:solidFill>
          <a:latin typeface="+mn-lt"/>
          <a:ea typeface="+mn-ea"/>
          <a:cs typeface="+mn-cs"/>
        </a:defRPr>
      </a:lvl6pPr>
      <a:lvl7pPr marL="6664348" indent="-512642" algn="l" defTabSz="2050569" rtl="0" eaLnBrk="1" latinLnBrk="0" hangingPunct="1">
        <a:spcBef>
          <a:spcPct val="20000"/>
        </a:spcBef>
        <a:buFont typeface="Arial" pitchFamily="34" charset="0"/>
        <a:buChar char="•"/>
        <a:defRPr sz="4515" kern="1200">
          <a:solidFill>
            <a:schemeClr val="tx1"/>
          </a:solidFill>
          <a:latin typeface="+mn-lt"/>
          <a:ea typeface="+mn-ea"/>
          <a:cs typeface="+mn-cs"/>
        </a:defRPr>
      </a:lvl7pPr>
      <a:lvl8pPr marL="7689632" indent="-512642" algn="l" defTabSz="2050569" rtl="0" eaLnBrk="1" latinLnBrk="0" hangingPunct="1">
        <a:spcBef>
          <a:spcPct val="20000"/>
        </a:spcBef>
        <a:buFont typeface="Arial" pitchFamily="34" charset="0"/>
        <a:buChar char="•"/>
        <a:defRPr sz="4515" kern="1200">
          <a:solidFill>
            <a:schemeClr val="tx1"/>
          </a:solidFill>
          <a:latin typeface="+mn-lt"/>
          <a:ea typeface="+mn-ea"/>
          <a:cs typeface="+mn-cs"/>
        </a:defRPr>
      </a:lvl8pPr>
      <a:lvl9pPr marL="8714917" indent="-512642" algn="l" defTabSz="2050569" rtl="0" eaLnBrk="1" latinLnBrk="0" hangingPunct="1">
        <a:spcBef>
          <a:spcPct val="20000"/>
        </a:spcBef>
        <a:buFont typeface="Arial" pitchFamily="34" charset="0"/>
        <a:buChar char="•"/>
        <a:defRPr sz="4515" kern="1200">
          <a:solidFill>
            <a:schemeClr val="tx1"/>
          </a:solidFill>
          <a:latin typeface="+mn-lt"/>
          <a:ea typeface="+mn-ea"/>
          <a:cs typeface="+mn-cs"/>
        </a:defRPr>
      </a:lvl9pPr>
    </p:bodyStyle>
    <p:otherStyle>
      <a:defPPr>
        <a:defRPr lang="en-US"/>
      </a:defPPr>
      <a:lvl1pPr marL="0" algn="l" defTabSz="2050569" rtl="0" eaLnBrk="1" latinLnBrk="0" hangingPunct="1">
        <a:defRPr sz="4029" kern="1200">
          <a:solidFill>
            <a:schemeClr val="tx1"/>
          </a:solidFill>
          <a:latin typeface="+mn-lt"/>
          <a:ea typeface="+mn-ea"/>
          <a:cs typeface="+mn-cs"/>
        </a:defRPr>
      </a:lvl1pPr>
      <a:lvl2pPr marL="1025284" algn="l" defTabSz="2050569" rtl="0" eaLnBrk="1" latinLnBrk="0" hangingPunct="1">
        <a:defRPr sz="4029" kern="1200">
          <a:solidFill>
            <a:schemeClr val="tx1"/>
          </a:solidFill>
          <a:latin typeface="+mn-lt"/>
          <a:ea typeface="+mn-ea"/>
          <a:cs typeface="+mn-cs"/>
        </a:defRPr>
      </a:lvl2pPr>
      <a:lvl3pPr marL="2050569" algn="l" defTabSz="2050569" rtl="0" eaLnBrk="1" latinLnBrk="0" hangingPunct="1">
        <a:defRPr sz="4029" kern="1200">
          <a:solidFill>
            <a:schemeClr val="tx1"/>
          </a:solidFill>
          <a:latin typeface="+mn-lt"/>
          <a:ea typeface="+mn-ea"/>
          <a:cs typeface="+mn-cs"/>
        </a:defRPr>
      </a:lvl3pPr>
      <a:lvl4pPr marL="3075853" algn="l" defTabSz="2050569" rtl="0" eaLnBrk="1" latinLnBrk="0" hangingPunct="1">
        <a:defRPr sz="4029" kern="1200">
          <a:solidFill>
            <a:schemeClr val="tx1"/>
          </a:solidFill>
          <a:latin typeface="+mn-lt"/>
          <a:ea typeface="+mn-ea"/>
          <a:cs typeface="+mn-cs"/>
        </a:defRPr>
      </a:lvl4pPr>
      <a:lvl5pPr marL="4101138" algn="l" defTabSz="2050569" rtl="0" eaLnBrk="1" latinLnBrk="0" hangingPunct="1">
        <a:defRPr sz="4029" kern="1200">
          <a:solidFill>
            <a:schemeClr val="tx1"/>
          </a:solidFill>
          <a:latin typeface="+mn-lt"/>
          <a:ea typeface="+mn-ea"/>
          <a:cs typeface="+mn-cs"/>
        </a:defRPr>
      </a:lvl5pPr>
      <a:lvl6pPr marL="5126421" algn="l" defTabSz="2050569" rtl="0" eaLnBrk="1" latinLnBrk="0" hangingPunct="1">
        <a:defRPr sz="4029" kern="1200">
          <a:solidFill>
            <a:schemeClr val="tx1"/>
          </a:solidFill>
          <a:latin typeface="+mn-lt"/>
          <a:ea typeface="+mn-ea"/>
          <a:cs typeface="+mn-cs"/>
        </a:defRPr>
      </a:lvl6pPr>
      <a:lvl7pPr marL="6151706" algn="l" defTabSz="2050569" rtl="0" eaLnBrk="1" latinLnBrk="0" hangingPunct="1">
        <a:defRPr sz="4029" kern="1200">
          <a:solidFill>
            <a:schemeClr val="tx1"/>
          </a:solidFill>
          <a:latin typeface="+mn-lt"/>
          <a:ea typeface="+mn-ea"/>
          <a:cs typeface="+mn-cs"/>
        </a:defRPr>
      </a:lvl7pPr>
      <a:lvl8pPr marL="7176990" algn="l" defTabSz="2050569" rtl="0" eaLnBrk="1" latinLnBrk="0" hangingPunct="1">
        <a:defRPr sz="4029" kern="1200">
          <a:solidFill>
            <a:schemeClr val="tx1"/>
          </a:solidFill>
          <a:latin typeface="+mn-lt"/>
          <a:ea typeface="+mn-ea"/>
          <a:cs typeface="+mn-cs"/>
        </a:defRPr>
      </a:lvl8pPr>
      <a:lvl9pPr marL="8202275" algn="l" defTabSz="2050569" rtl="0" eaLnBrk="1" latinLnBrk="0" hangingPunct="1">
        <a:defRPr sz="402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TextBox 4"/>
          <p:cNvSpPr txBox="1"/>
          <p:nvPr/>
        </p:nvSpPr>
        <p:spPr>
          <a:xfrm>
            <a:off x="4632231" y="2891603"/>
            <a:ext cx="7702115" cy="776495"/>
          </a:xfrm>
          <a:prstGeom prst="rect">
            <a:avLst/>
          </a:prstGeom>
          <a:noFill/>
        </p:spPr>
        <p:txBody>
          <a:bodyPr wrap="square" rtlCol="0">
            <a:spAutoFit/>
          </a:bodyPr>
          <a:lstStyle/>
          <a:p>
            <a:r>
              <a:rPr lang="en-US" sz="2223" dirty="0"/>
              <a:t>Name of the Author/s</a:t>
            </a:r>
            <a:r>
              <a:rPr lang="en-US" sz="2223" baseline="30000" dirty="0"/>
              <a:t>1</a:t>
            </a:r>
            <a:endParaRPr lang="en-US" sz="2223" dirty="0"/>
          </a:p>
          <a:p>
            <a:r>
              <a:rPr lang="en-US" sz="2223" baseline="30000" dirty="0"/>
              <a:t>1</a:t>
            </a:r>
            <a:r>
              <a:rPr lang="en-US" sz="2223" dirty="0"/>
              <a:t>University/Company,</a:t>
            </a:r>
            <a:r>
              <a:rPr lang="en-US" sz="2223" baseline="30000" dirty="0"/>
              <a:t>2</a:t>
            </a:r>
            <a:r>
              <a:rPr lang="en-US" sz="2223" dirty="0"/>
              <a:t>University/Company,</a:t>
            </a:r>
            <a:r>
              <a:rPr lang="en-US" sz="2223" baseline="30000" dirty="0"/>
              <a:t>3</a:t>
            </a:r>
            <a:r>
              <a:rPr lang="en-US" sz="2223" dirty="0"/>
              <a:t>University/Company</a:t>
            </a:r>
          </a:p>
        </p:txBody>
      </p:sp>
      <p:sp>
        <p:nvSpPr>
          <p:cNvPr id="7" name="TextBox 6"/>
          <p:cNvSpPr txBox="1"/>
          <p:nvPr/>
        </p:nvSpPr>
        <p:spPr>
          <a:xfrm>
            <a:off x="6430105" y="18762427"/>
            <a:ext cx="8302281" cy="947503"/>
          </a:xfrm>
          <a:prstGeom prst="rect">
            <a:avLst/>
          </a:prstGeom>
          <a:solidFill>
            <a:schemeClr val="accent6">
              <a:lumMod val="20000"/>
              <a:lumOff val="80000"/>
            </a:schemeClr>
          </a:solidFill>
        </p:spPr>
        <p:txBody>
          <a:bodyPr wrap="square" rtlCol="0">
            <a:spAutoFit/>
          </a:bodyPr>
          <a:lstStyle/>
          <a:p>
            <a:r>
              <a:rPr lang="en-US" sz="2223" b="1" dirty="0"/>
              <a:t>References </a:t>
            </a:r>
          </a:p>
          <a:p>
            <a:r>
              <a:rPr lang="en-US" sz="1667" dirty="0"/>
              <a:t>your text here  your text here  your text here your text here your text here your text here your text here your text</a:t>
            </a:r>
            <a:endParaRPr lang="en-US" sz="2223" dirty="0"/>
          </a:p>
        </p:txBody>
      </p:sp>
      <p:sp>
        <p:nvSpPr>
          <p:cNvPr id="8" name="TextBox 7"/>
          <p:cNvSpPr txBox="1"/>
          <p:nvPr/>
        </p:nvSpPr>
        <p:spPr>
          <a:xfrm>
            <a:off x="947518" y="4625336"/>
            <a:ext cx="5049396" cy="2999860"/>
          </a:xfrm>
          <a:prstGeom prst="rect">
            <a:avLst/>
          </a:prstGeom>
          <a:noFill/>
        </p:spPr>
        <p:txBody>
          <a:bodyPr wrap="square" rtlCol="0">
            <a:spAutoFit/>
          </a:bodyPr>
          <a:lstStyle/>
          <a:p>
            <a:r>
              <a:rPr lang="en-US" sz="2223" b="1" dirty="0"/>
              <a:t>Introduction</a:t>
            </a:r>
          </a:p>
          <a:p>
            <a:pPr algn="just"/>
            <a:r>
              <a:rPr lang="en-US" sz="1667" dirty="0"/>
              <a:t>your text here  your text here   your text here  your text here  your text here your text here your text here your text here your text here your text here  your text here your text here your text here your text here your text here your text here your text here</a:t>
            </a:r>
          </a:p>
          <a:p>
            <a:pPr algn="just"/>
            <a:r>
              <a:rPr lang="en-US" sz="1667" dirty="0"/>
              <a:t>your text here  your text here   your text here  your text here  your text here your text here your text here your text here your text here your text here  your text here your text here your text here your text here your text here your text here your text here</a:t>
            </a:r>
            <a:endParaRPr lang="en-US" sz="2851" dirty="0"/>
          </a:p>
        </p:txBody>
      </p:sp>
      <p:sp>
        <p:nvSpPr>
          <p:cNvPr id="9" name="TextBox 8"/>
          <p:cNvSpPr txBox="1"/>
          <p:nvPr/>
        </p:nvSpPr>
        <p:spPr>
          <a:xfrm>
            <a:off x="6398540" y="15373068"/>
            <a:ext cx="8302280" cy="3256404"/>
          </a:xfrm>
          <a:prstGeom prst="rect">
            <a:avLst/>
          </a:prstGeom>
          <a:noFill/>
        </p:spPr>
        <p:txBody>
          <a:bodyPr wrap="square" rtlCol="0">
            <a:spAutoFit/>
          </a:bodyPr>
          <a:lstStyle/>
          <a:p>
            <a:r>
              <a:rPr lang="en-US" sz="2223" b="1" dirty="0"/>
              <a:t>Conclusions</a:t>
            </a:r>
          </a:p>
          <a:p>
            <a:pPr algn="just"/>
            <a:r>
              <a:rPr lang="en-US" sz="1667" dirty="0"/>
              <a:t>your text here  your text here   your text here  your text here  your text here your text here your text here your text here your text here your text here  your text here your text here your text here your text here your text here your text here your text here</a:t>
            </a:r>
          </a:p>
          <a:p>
            <a:pPr algn="just"/>
            <a:r>
              <a:rPr lang="en-US" sz="1667" dirty="0"/>
              <a:t>your text here  your text here   your text here  your text here  your text here your text here your text here your text here your text here your text here  your text here</a:t>
            </a:r>
          </a:p>
          <a:p>
            <a:pPr algn="just"/>
            <a:r>
              <a:rPr lang="en-US" sz="1667" dirty="0"/>
              <a:t>your text here  your text here   your text here  your text here  your text here your text here your text here your text here your text here your text here  your text here your text here your text here your text here your text here your text here your text here</a:t>
            </a:r>
          </a:p>
          <a:p>
            <a:pPr algn="just"/>
            <a:r>
              <a:rPr lang="en-US" sz="1667" dirty="0"/>
              <a:t>your text here  your text here   your text here  your text here  your text here your text here your text here your text here your text here your text here  your text here</a:t>
            </a:r>
          </a:p>
          <a:p>
            <a:pPr algn="just"/>
            <a:endParaRPr lang="en-US" sz="1667" dirty="0"/>
          </a:p>
        </p:txBody>
      </p:sp>
      <p:sp>
        <p:nvSpPr>
          <p:cNvPr id="10" name="TextBox 9"/>
          <p:cNvSpPr txBox="1"/>
          <p:nvPr/>
        </p:nvSpPr>
        <p:spPr>
          <a:xfrm>
            <a:off x="6276885" y="4628227"/>
            <a:ext cx="8318027" cy="2999860"/>
          </a:xfrm>
          <a:prstGeom prst="rect">
            <a:avLst/>
          </a:prstGeom>
          <a:noFill/>
        </p:spPr>
        <p:txBody>
          <a:bodyPr wrap="square" rtlCol="0">
            <a:spAutoFit/>
          </a:bodyPr>
          <a:lstStyle/>
          <a:p>
            <a:r>
              <a:rPr lang="en-US" sz="2223" b="1" dirty="0"/>
              <a:t>Results</a:t>
            </a:r>
          </a:p>
          <a:p>
            <a:pPr algn="just"/>
            <a:r>
              <a:rPr lang="en-US" sz="1667" dirty="0"/>
              <a:t>your text here  your text here   your text here  your text here  your text here your your text here  your text here   your text here  your text here  your your text here  your text here  </a:t>
            </a:r>
          </a:p>
          <a:p>
            <a:pPr algn="just"/>
            <a:r>
              <a:rPr lang="en-US" sz="1667" dirty="0"/>
              <a:t>your text here  your text here  your text here</a:t>
            </a:r>
          </a:p>
          <a:p>
            <a:pPr algn="just"/>
            <a:r>
              <a:rPr lang="en-US" sz="1667" dirty="0"/>
              <a:t>your text here  your text here   your text here  your text here  your text here your </a:t>
            </a:r>
            <a:r>
              <a:rPr lang="en-US" sz="1667" dirty="0" err="1"/>
              <a:t>your</a:t>
            </a:r>
            <a:r>
              <a:rPr lang="en-US" sz="1667" dirty="0"/>
              <a:t> text here  your text here   your text here  your text here  your </a:t>
            </a:r>
            <a:r>
              <a:rPr lang="en-US" sz="1667" dirty="0" err="1"/>
              <a:t>your</a:t>
            </a:r>
            <a:r>
              <a:rPr lang="en-US" sz="1667" dirty="0"/>
              <a:t> text here  your text here</a:t>
            </a:r>
          </a:p>
          <a:p>
            <a:pPr marL="317553" indent="-317553" algn="just">
              <a:buFont typeface="+mj-lt"/>
              <a:buAutoNum type="arabicPeriod"/>
            </a:pPr>
            <a:r>
              <a:rPr lang="en-US" sz="1667" dirty="0"/>
              <a:t>Your text here your text here </a:t>
            </a:r>
          </a:p>
          <a:p>
            <a:pPr marL="317553" indent="-317553" algn="just">
              <a:buFont typeface="+mj-lt"/>
              <a:buAutoNum type="arabicPeriod"/>
            </a:pPr>
            <a:r>
              <a:rPr lang="en-US" sz="1667" dirty="0"/>
              <a:t>your text here </a:t>
            </a:r>
          </a:p>
          <a:p>
            <a:pPr marL="317553" indent="-317553" algn="just">
              <a:buFont typeface="+mj-lt"/>
              <a:buAutoNum type="arabicPeriod"/>
            </a:pPr>
            <a:r>
              <a:rPr lang="en-US" sz="1667" dirty="0"/>
              <a:t>your text here your text </a:t>
            </a:r>
          </a:p>
          <a:p>
            <a:pPr algn="just"/>
            <a:r>
              <a:rPr lang="en-US" sz="1667" dirty="0"/>
              <a:t>your text here  your text here   your text here  your text here  your text here your </a:t>
            </a:r>
            <a:r>
              <a:rPr lang="en-US" sz="1667" dirty="0" err="1"/>
              <a:t>your</a:t>
            </a:r>
            <a:r>
              <a:rPr lang="en-US" sz="1667" dirty="0"/>
              <a:t> text here  your text here   your text here  your text here  your </a:t>
            </a:r>
            <a:r>
              <a:rPr lang="en-US" sz="1667" dirty="0" err="1"/>
              <a:t>your</a:t>
            </a:r>
            <a:r>
              <a:rPr lang="en-US" sz="1667" dirty="0"/>
              <a:t> text here  your text here</a:t>
            </a:r>
          </a:p>
        </p:txBody>
      </p:sp>
      <p:sp>
        <p:nvSpPr>
          <p:cNvPr id="14" name="TextBox 13"/>
          <p:cNvSpPr txBox="1"/>
          <p:nvPr/>
        </p:nvSpPr>
        <p:spPr>
          <a:xfrm>
            <a:off x="857442" y="15999136"/>
            <a:ext cx="4801319" cy="5052217"/>
          </a:xfrm>
          <a:prstGeom prst="rect">
            <a:avLst/>
          </a:prstGeom>
          <a:noFill/>
        </p:spPr>
        <p:txBody>
          <a:bodyPr wrap="square" rtlCol="0">
            <a:spAutoFit/>
          </a:bodyPr>
          <a:lstStyle/>
          <a:p>
            <a:r>
              <a:rPr lang="en-US" sz="2223" b="1" dirty="0"/>
              <a:t>Methods</a:t>
            </a:r>
          </a:p>
          <a:p>
            <a:pPr algn="just"/>
            <a:r>
              <a:rPr lang="en-US" sz="1667" dirty="0"/>
              <a:t>your text here  your text here   your text here  your text here  your text here your text here your text here your text here your text here your text here  your text here your text here your text here your text here your text here your text here your text here</a:t>
            </a:r>
          </a:p>
          <a:p>
            <a:pPr algn="just"/>
            <a:r>
              <a:rPr lang="en-US" sz="1667" dirty="0"/>
              <a:t>your text here  your text here   your text here  your text here  your text here your text here</a:t>
            </a:r>
          </a:p>
          <a:p>
            <a:pPr algn="just"/>
            <a:r>
              <a:rPr lang="en-US" sz="1667" dirty="0"/>
              <a:t> your text here your text here your text here your text here  your text here your text here your text here your text here your text here your text here your text here</a:t>
            </a:r>
          </a:p>
          <a:p>
            <a:pPr algn="just"/>
            <a:r>
              <a:rPr lang="en-US" sz="1667" dirty="0"/>
              <a:t>your text here  your text here your text here  your text here   your text here  your text here  your text here your text here your text here your text here your text here your text here  your text here your text here your text here your text here your text here your text here your text here</a:t>
            </a:r>
          </a:p>
          <a:p>
            <a:pPr algn="just"/>
            <a:endParaRPr lang="en-US" sz="1667" dirty="0"/>
          </a:p>
        </p:txBody>
      </p:sp>
      <p:graphicFrame>
        <p:nvGraphicFramePr>
          <p:cNvPr id="34" name="Chart 33"/>
          <p:cNvGraphicFramePr/>
          <p:nvPr>
            <p:extLst>
              <p:ext uri="{D42A27DB-BD31-4B8C-83A1-F6EECF244321}">
                <p14:modId xmlns:p14="http://schemas.microsoft.com/office/powerpoint/2010/main" val="1603346245"/>
              </p:ext>
            </p:extLst>
          </p:nvPr>
        </p:nvGraphicFramePr>
        <p:xfrm>
          <a:off x="739197" y="7833771"/>
          <a:ext cx="5257717" cy="3482108"/>
        </p:xfrm>
        <a:graphic>
          <a:graphicData uri="http://schemas.openxmlformats.org/drawingml/2006/chart">
            <c:chart xmlns:c="http://schemas.openxmlformats.org/drawingml/2006/chart" xmlns:r="http://schemas.openxmlformats.org/officeDocument/2006/relationships" r:id="rId4"/>
          </a:graphicData>
        </a:graphic>
      </p:graphicFrame>
      <p:sp>
        <p:nvSpPr>
          <p:cNvPr id="41" name="TextBox 40"/>
          <p:cNvSpPr txBox="1"/>
          <p:nvPr/>
        </p:nvSpPr>
        <p:spPr>
          <a:xfrm>
            <a:off x="6526801" y="13599910"/>
            <a:ext cx="8302281" cy="348878"/>
          </a:xfrm>
          <a:prstGeom prst="rect">
            <a:avLst/>
          </a:prstGeom>
          <a:solidFill>
            <a:schemeClr val="accent6">
              <a:lumMod val="20000"/>
              <a:lumOff val="80000"/>
            </a:schemeClr>
          </a:solidFill>
        </p:spPr>
        <p:txBody>
          <a:bodyPr wrap="square" rtlCol="0">
            <a:spAutoFit/>
          </a:bodyPr>
          <a:lstStyle/>
          <a:p>
            <a:r>
              <a:rPr lang="en-US" sz="1667" b="1" dirty="0"/>
              <a:t>Figures and images:</a:t>
            </a:r>
            <a:r>
              <a:rPr lang="en-US" sz="1667" b="1" i="1" dirty="0"/>
              <a:t> </a:t>
            </a:r>
            <a:r>
              <a:rPr lang="en-US" sz="1667" dirty="0"/>
              <a:t>number each figure, put figure caption under the figure</a:t>
            </a:r>
            <a:r>
              <a:rPr lang="en-US" sz="1667" b="1" dirty="0"/>
              <a:t>  </a:t>
            </a:r>
          </a:p>
        </p:txBody>
      </p:sp>
      <p:sp>
        <p:nvSpPr>
          <p:cNvPr id="46" name="TextBox 45"/>
          <p:cNvSpPr txBox="1"/>
          <p:nvPr/>
        </p:nvSpPr>
        <p:spPr>
          <a:xfrm>
            <a:off x="805966" y="15303642"/>
            <a:ext cx="4904270" cy="605422"/>
          </a:xfrm>
          <a:prstGeom prst="rect">
            <a:avLst/>
          </a:prstGeom>
          <a:solidFill>
            <a:schemeClr val="accent6">
              <a:lumMod val="20000"/>
              <a:lumOff val="80000"/>
            </a:schemeClr>
          </a:solidFill>
        </p:spPr>
        <p:txBody>
          <a:bodyPr wrap="square" rtlCol="0">
            <a:spAutoFit/>
          </a:bodyPr>
          <a:lstStyle/>
          <a:p>
            <a:r>
              <a:rPr lang="en-US" sz="1667" b="1" dirty="0"/>
              <a:t>Figures and images:</a:t>
            </a:r>
            <a:r>
              <a:rPr lang="en-US" sz="1667" b="1" i="1" dirty="0"/>
              <a:t> </a:t>
            </a:r>
            <a:r>
              <a:rPr lang="en-US" sz="1667" dirty="0"/>
              <a:t>number each figure, put figure caption under the figure</a:t>
            </a:r>
            <a:r>
              <a:rPr lang="en-US" sz="1667" b="1" dirty="0"/>
              <a:t>  </a:t>
            </a:r>
          </a:p>
        </p:txBody>
      </p:sp>
      <p:sp>
        <p:nvSpPr>
          <p:cNvPr id="47" name="TextBox 46"/>
          <p:cNvSpPr txBox="1"/>
          <p:nvPr/>
        </p:nvSpPr>
        <p:spPr>
          <a:xfrm>
            <a:off x="1147664" y="2827864"/>
            <a:ext cx="2823919" cy="1588897"/>
          </a:xfrm>
          <a:prstGeom prst="rect">
            <a:avLst/>
          </a:prstGeom>
          <a:noFill/>
          <a:ln>
            <a:solidFill>
              <a:srgbClr val="3AC5E5"/>
            </a:solidFill>
          </a:ln>
        </p:spPr>
        <p:txBody>
          <a:bodyPr wrap="square" rtlCol="0">
            <a:spAutoFit/>
          </a:bodyPr>
          <a:lstStyle/>
          <a:p>
            <a:pPr algn="ctr"/>
            <a:r>
              <a:rPr lang="tr-TR" sz="1945" dirty="0"/>
              <a:t>LOGO / Name</a:t>
            </a:r>
            <a:endParaRPr lang="en-US" sz="1945" dirty="0"/>
          </a:p>
          <a:p>
            <a:pPr algn="ctr"/>
            <a:endParaRPr lang="tr-TR" sz="1945" dirty="0"/>
          </a:p>
          <a:p>
            <a:pPr algn="ctr"/>
            <a:r>
              <a:rPr lang="tr-TR" sz="1945" dirty="0"/>
              <a:t>Of</a:t>
            </a:r>
            <a:endParaRPr lang="en-US" sz="1945" dirty="0"/>
          </a:p>
          <a:p>
            <a:pPr algn="ctr"/>
            <a:endParaRPr lang="tr-TR" sz="1945" dirty="0"/>
          </a:p>
          <a:p>
            <a:pPr algn="ctr"/>
            <a:r>
              <a:rPr lang="en-US" sz="1945" dirty="0"/>
              <a:t>Company/ </a:t>
            </a:r>
            <a:r>
              <a:rPr lang="tr-TR" sz="1945" dirty="0"/>
              <a:t>Univ./Institute</a:t>
            </a:r>
            <a:endParaRPr lang="en-US" sz="1945" dirty="0"/>
          </a:p>
        </p:txBody>
      </p:sp>
      <p:pic>
        <p:nvPicPr>
          <p:cNvPr id="48" name="Picture 47"/>
          <p:cNvPicPr>
            <a:picLocks noChangeAspect="1"/>
          </p:cNvPicPr>
          <p:nvPr/>
        </p:nvPicPr>
        <p:blipFill>
          <a:blip r:embed="rId5"/>
          <a:stretch>
            <a:fillRect/>
          </a:stretch>
        </p:blipFill>
        <p:spPr>
          <a:xfrm>
            <a:off x="958329" y="11895064"/>
            <a:ext cx="4819453" cy="3203994"/>
          </a:xfrm>
          <a:prstGeom prst="rect">
            <a:avLst/>
          </a:prstGeom>
        </p:spPr>
      </p:pic>
      <p:sp>
        <p:nvSpPr>
          <p:cNvPr id="49" name="TextBox 48"/>
          <p:cNvSpPr txBox="1"/>
          <p:nvPr/>
        </p:nvSpPr>
        <p:spPr>
          <a:xfrm>
            <a:off x="6475995" y="14258843"/>
            <a:ext cx="8318027" cy="861967"/>
          </a:xfrm>
          <a:prstGeom prst="rect">
            <a:avLst/>
          </a:prstGeom>
          <a:noFill/>
        </p:spPr>
        <p:txBody>
          <a:bodyPr wrap="square" rtlCol="0">
            <a:spAutoFit/>
          </a:bodyPr>
          <a:lstStyle/>
          <a:p>
            <a:pPr algn="just"/>
            <a:r>
              <a:rPr lang="en-US" sz="1667" dirty="0"/>
              <a:t>your text here  your text here   your text here  your text here  your text here your your text here  your text here   your text here  your text here  your your text here  your text here  </a:t>
            </a:r>
          </a:p>
          <a:p>
            <a:pPr algn="just"/>
            <a:r>
              <a:rPr lang="en-US" sz="1667" dirty="0"/>
              <a:t>your text here  your text here  your text here</a:t>
            </a:r>
          </a:p>
        </p:txBody>
      </p:sp>
      <p:sp>
        <p:nvSpPr>
          <p:cNvPr id="50" name="TextBox 49"/>
          <p:cNvSpPr txBox="1"/>
          <p:nvPr/>
        </p:nvSpPr>
        <p:spPr>
          <a:xfrm>
            <a:off x="857886" y="11292038"/>
            <a:ext cx="4904270" cy="605422"/>
          </a:xfrm>
          <a:prstGeom prst="rect">
            <a:avLst/>
          </a:prstGeom>
          <a:solidFill>
            <a:schemeClr val="accent6">
              <a:lumMod val="20000"/>
              <a:lumOff val="80000"/>
            </a:schemeClr>
          </a:solidFill>
        </p:spPr>
        <p:txBody>
          <a:bodyPr wrap="square" rtlCol="0">
            <a:spAutoFit/>
          </a:bodyPr>
          <a:lstStyle/>
          <a:p>
            <a:r>
              <a:rPr lang="en-US" sz="1667" b="1" dirty="0"/>
              <a:t>Figures and images:</a:t>
            </a:r>
            <a:r>
              <a:rPr lang="en-US" sz="1667" b="1" i="1" dirty="0"/>
              <a:t> </a:t>
            </a:r>
            <a:r>
              <a:rPr lang="en-US" sz="1667" dirty="0"/>
              <a:t>number each figure, put figure caption under the figure</a:t>
            </a:r>
            <a:r>
              <a:rPr lang="en-US" sz="1667" b="1" dirty="0"/>
              <a:t>  </a:t>
            </a:r>
          </a:p>
        </p:txBody>
      </p:sp>
      <p:pic>
        <p:nvPicPr>
          <p:cNvPr id="51" name="Picture 50"/>
          <p:cNvPicPr>
            <a:picLocks noChangeAspect="1"/>
          </p:cNvPicPr>
          <p:nvPr/>
        </p:nvPicPr>
        <p:blipFill>
          <a:blip r:embed="rId5"/>
          <a:stretch>
            <a:fillRect/>
          </a:stretch>
        </p:blipFill>
        <p:spPr>
          <a:xfrm>
            <a:off x="6405169" y="8059542"/>
            <a:ext cx="4156241" cy="5419170"/>
          </a:xfrm>
          <a:prstGeom prst="rect">
            <a:avLst/>
          </a:prstGeom>
        </p:spPr>
      </p:pic>
      <p:pic>
        <p:nvPicPr>
          <p:cNvPr id="52" name="Picture 51"/>
          <p:cNvPicPr>
            <a:picLocks noChangeAspect="1"/>
          </p:cNvPicPr>
          <p:nvPr/>
        </p:nvPicPr>
        <p:blipFill>
          <a:blip r:embed="rId6"/>
          <a:stretch>
            <a:fillRect/>
          </a:stretch>
        </p:blipFill>
        <p:spPr>
          <a:xfrm>
            <a:off x="10748877" y="8106208"/>
            <a:ext cx="3956932" cy="2631156"/>
          </a:xfrm>
          <a:prstGeom prst="rect">
            <a:avLst/>
          </a:prstGeom>
        </p:spPr>
      </p:pic>
      <p:pic>
        <p:nvPicPr>
          <p:cNvPr id="54" name="Picture 53"/>
          <p:cNvPicPr>
            <a:picLocks noChangeAspect="1"/>
          </p:cNvPicPr>
          <p:nvPr/>
        </p:nvPicPr>
        <p:blipFill>
          <a:blip r:embed="rId6"/>
          <a:stretch>
            <a:fillRect/>
          </a:stretch>
        </p:blipFill>
        <p:spPr>
          <a:xfrm>
            <a:off x="10775454" y="10847556"/>
            <a:ext cx="3956932" cy="2631156"/>
          </a:xfrm>
          <a:prstGeom prst="rect">
            <a:avLst/>
          </a:prstGeom>
        </p:spPr>
      </p:pic>
      <p:sp>
        <p:nvSpPr>
          <p:cNvPr id="33" name="TextBox 32"/>
          <p:cNvSpPr txBox="1"/>
          <p:nvPr/>
        </p:nvSpPr>
        <p:spPr>
          <a:xfrm>
            <a:off x="6443448" y="19825713"/>
            <a:ext cx="8302281" cy="947503"/>
          </a:xfrm>
          <a:prstGeom prst="rect">
            <a:avLst/>
          </a:prstGeom>
          <a:solidFill>
            <a:schemeClr val="accent6">
              <a:lumMod val="20000"/>
              <a:lumOff val="80000"/>
            </a:schemeClr>
          </a:solidFill>
        </p:spPr>
        <p:txBody>
          <a:bodyPr wrap="square" rtlCol="0">
            <a:spAutoFit/>
          </a:bodyPr>
          <a:lstStyle/>
          <a:p>
            <a:r>
              <a:rPr lang="en-US" sz="2223" b="1" dirty="0"/>
              <a:t>Acknowledgements</a:t>
            </a:r>
          </a:p>
          <a:p>
            <a:pPr algn="just"/>
            <a:r>
              <a:rPr lang="en-US" sz="1667" dirty="0">
                <a:solidFill>
                  <a:srgbClr val="FF0000"/>
                </a:solidFill>
              </a:rPr>
              <a:t>This section is optional.   </a:t>
            </a:r>
            <a:r>
              <a:rPr lang="en-US" sz="1667" dirty="0"/>
              <a:t>your text here  your text here  your text here your text here your text here your text here your text here your text here</a:t>
            </a:r>
            <a:endParaRPr lang="en-US" sz="2851" dirty="0"/>
          </a:p>
        </p:txBody>
      </p:sp>
      <p:sp>
        <p:nvSpPr>
          <p:cNvPr id="26" name="TextBox 25">
            <a:extLst>
              <a:ext uri="{FF2B5EF4-FFF2-40B4-BE49-F238E27FC236}">
                <a16:creationId xmlns:a16="http://schemas.microsoft.com/office/drawing/2014/main" id="{DD1573A0-7D84-47F4-B22C-ECE2C69FD1AF}"/>
              </a:ext>
            </a:extLst>
          </p:cNvPr>
          <p:cNvSpPr txBox="1"/>
          <p:nvPr/>
        </p:nvSpPr>
        <p:spPr>
          <a:xfrm>
            <a:off x="12334346" y="2906375"/>
            <a:ext cx="2823919" cy="1588897"/>
          </a:xfrm>
          <a:prstGeom prst="rect">
            <a:avLst/>
          </a:prstGeom>
          <a:noFill/>
          <a:ln>
            <a:solidFill>
              <a:srgbClr val="3AC5E5"/>
            </a:solidFill>
          </a:ln>
        </p:spPr>
        <p:txBody>
          <a:bodyPr wrap="square" rtlCol="0">
            <a:spAutoFit/>
          </a:bodyPr>
          <a:lstStyle/>
          <a:p>
            <a:pPr algn="ctr"/>
            <a:r>
              <a:rPr lang="tr-TR" sz="1945" dirty="0"/>
              <a:t>LOGO / Name</a:t>
            </a:r>
            <a:endParaRPr lang="en-US" sz="1945" dirty="0"/>
          </a:p>
          <a:p>
            <a:pPr algn="ctr"/>
            <a:endParaRPr lang="tr-TR" sz="1945" dirty="0"/>
          </a:p>
          <a:p>
            <a:pPr algn="ctr"/>
            <a:r>
              <a:rPr lang="tr-TR" sz="1945" dirty="0"/>
              <a:t>Of</a:t>
            </a:r>
            <a:endParaRPr lang="en-US" sz="1945" dirty="0"/>
          </a:p>
          <a:p>
            <a:pPr algn="ctr"/>
            <a:endParaRPr lang="tr-TR" sz="1945" dirty="0"/>
          </a:p>
          <a:p>
            <a:pPr algn="ctr"/>
            <a:r>
              <a:rPr lang="en-US" sz="1945" dirty="0"/>
              <a:t>Company/ </a:t>
            </a:r>
            <a:r>
              <a:rPr lang="tr-TR" sz="1945" dirty="0"/>
              <a:t>Univ./Institute</a:t>
            </a:r>
            <a:endParaRPr lang="en-US" sz="1945" dirty="0"/>
          </a:p>
        </p:txBody>
      </p:sp>
      <p:sp>
        <p:nvSpPr>
          <p:cNvPr id="6" name="TextBox 5">
            <a:extLst>
              <a:ext uri="{FF2B5EF4-FFF2-40B4-BE49-F238E27FC236}">
                <a16:creationId xmlns:a16="http://schemas.microsoft.com/office/drawing/2014/main" id="{453E152A-867C-46BC-8EDA-9FD3CC320DB6}"/>
              </a:ext>
            </a:extLst>
          </p:cNvPr>
          <p:cNvSpPr txBox="1"/>
          <p:nvPr/>
        </p:nvSpPr>
        <p:spPr>
          <a:xfrm>
            <a:off x="4629318" y="3811220"/>
            <a:ext cx="7511852" cy="724044"/>
          </a:xfrm>
          <a:prstGeom prst="rect">
            <a:avLst/>
          </a:prstGeom>
          <a:noFill/>
        </p:spPr>
        <p:txBody>
          <a:bodyPr wrap="square" rtlCol="0">
            <a:spAutoFit/>
          </a:bodyPr>
          <a:lstStyle/>
          <a:p>
            <a:r>
              <a:rPr lang="en-GB" b="1" dirty="0">
                <a:solidFill>
                  <a:srgbClr val="FF0000"/>
                </a:solidFill>
              </a:rPr>
              <a:t>PRINT POSTER AS A0, PORTRAIT</a:t>
            </a:r>
          </a:p>
        </p:txBody>
      </p:sp>
    </p:spTree>
    <p:extLst>
      <p:ext uri="{BB962C8B-B14F-4D97-AF65-F5344CB8AC3E}">
        <p14:creationId xmlns:p14="http://schemas.microsoft.com/office/powerpoint/2010/main" val="8214054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3022</TotalTime>
  <Words>745</Words>
  <Application>Microsoft Office PowerPoint</Application>
  <PresentationFormat>Custom</PresentationFormat>
  <Paragraphs>44</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Mira</dc:creator>
  <cp:lastModifiedBy>FLORINA MIHAELA TULUCA</cp:lastModifiedBy>
  <cp:revision>67</cp:revision>
  <dcterms:created xsi:type="dcterms:W3CDTF">2013-02-11T11:53:56Z</dcterms:created>
  <dcterms:modified xsi:type="dcterms:W3CDTF">2026-08-08T22:01:10Z</dcterms:modified>
</cp:coreProperties>
</file>